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930" r:id="rId2"/>
    <p:sldId id="1032" r:id="rId3"/>
    <p:sldId id="988" r:id="rId4"/>
    <p:sldId id="939" r:id="rId5"/>
    <p:sldId id="975" r:id="rId6"/>
    <p:sldId id="1098" r:id="rId7"/>
    <p:sldId id="1082" r:id="rId8"/>
    <p:sldId id="1099" r:id="rId9"/>
    <p:sldId id="1085" r:id="rId10"/>
    <p:sldId id="1038" r:id="rId11"/>
    <p:sldId id="1044" r:id="rId12"/>
    <p:sldId id="1045" r:id="rId13"/>
    <p:sldId id="1046" r:id="rId14"/>
    <p:sldId id="1013" r:id="rId15"/>
    <p:sldId id="961" r:id="rId16"/>
    <p:sldId id="932" r:id="rId17"/>
    <p:sldId id="1080" r:id="rId18"/>
    <p:sldId id="1074" r:id="rId19"/>
    <p:sldId id="963" r:id="rId20"/>
  </p:sldIdLst>
  <p:sldSz cx="12192000" cy="6858000"/>
  <p:notesSz cx="6889750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ja" initials="T" lastIdx="8" clrIdx="0">
    <p:extLst>
      <p:ext uri="{19B8F6BF-5375-455C-9EA6-DF929625EA0E}">
        <p15:presenceInfo xmlns:p15="http://schemas.microsoft.com/office/powerpoint/2012/main" userId="S::scharnhoop@hessen-agentur.de::5bf1ed94-fa33-4b78-89e3-c61d610ddf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3F073-6509-8C1F-7917-0D7CB60E0FF3}" v="2" dt="2023-09-11T13:23:03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253" autoAdjust="0"/>
  </p:normalViewPr>
  <p:slideViewPr>
    <p:cSldViewPr snapToGrid="0" showGuides="1">
      <p:cViewPr varScale="1">
        <p:scale>
          <a:sx n="63" d="100"/>
          <a:sy n="63" d="100"/>
        </p:scale>
        <p:origin x="124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benutzer" userId="S::urn:spo:anon#8eb78600076ac0066d246cb31c60828726509d82c0726397ab6e7fdd3c125ca7::" providerId="AD" clId="Web-{5CA3F073-6509-8C1F-7917-0D7CB60E0FF3}"/>
    <pc:docChg chg="modSld">
      <pc:chgData name="Gastbenutzer" userId="S::urn:spo:anon#8eb78600076ac0066d246cb31c60828726509d82c0726397ab6e7fdd3c125ca7::" providerId="AD" clId="Web-{5CA3F073-6509-8C1F-7917-0D7CB60E0FF3}" dt="2023-09-11T13:23:03.506" v="1" actId="14100"/>
      <pc:docMkLst>
        <pc:docMk/>
      </pc:docMkLst>
      <pc:sldChg chg="modSp">
        <pc:chgData name="Gastbenutzer" userId="S::urn:spo:anon#8eb78600076ac0066d246cb31c60828726509d82c0726397ab6e7fdd3c125ca7::" providerId="AD" clId="Web-{5CA3F073-6509-8C1F-7917-0D7CB60E0FF3}" dt="2023-09-11T13:22:58.099" v="0" actId="14100"/>
        <pc:sldMkLst>
          <pc:docMk/>
          <pc:sldMk cId="2166509048" sldId="939"/>
        </pc:sldMkLst>
        <pc:spChg chg="mod">
          <ac:chgData name="Gastbenutzer" userId="S::urn:spo:anon#8eb78600076ac0066d246cb31c60828726509d82c0726397ab6e7fdd3c125ca7::" providerId="AD" clId="Web-{5CA3F073-6509-8C1F-7917-0D7CB60E0FF3}" dt="2023-09-11T13:22:58.099" v="0" actId="14100"/>
          <ac:spMkLst>
            <pc:docMk/>
            <pc:sldMk cId="2166509048" sldId="939"/>
            <ac:spMk id="4" creationId="{C03CDA25-C3C7-F346-7F85-D91517CA6AFE}"/>
          </ac:spMkLst>
        </pc:spChg>
      </pc:sldChg>
      <pc:sldChg chg="modSp">
        <pc:chgData name="Gastbenutzer" userId="S::urn:spo:anon#8eb78600076ac0066d246cb31c60828726509d82c0726397ab6e7fdd3c125ca7::" providerId="AD" clId="Web-{5CA3F073-6509-8C1F-7917-0D7CB60E0FF3}" dt="2023-09-11T13:23:03.506" v="1" actId="14100"/>
        <pc:sldMkLst>
          <pc:docMk/>
          <pc:sldMk cId="3610697747" sldId="975"/>
        </pc:sldMkLst>
        <pc:spChg chg="mod">
          <ac:chgData name="Gastbenutzer" userId="S::urn:spo:anon#8eb78600076ac0066d246cb31c60828726509d82c0726397ab6e7fdd3c125ca7::" providerId="AD" clId="Web-{5CA3F073-6509-8C1F-7917-0D7CB60E0FF3}" dt="2023-09-11T13:23:03.506" v="1" actId="14100"/>
          <ac:spMkLst>
            <pc:docMk/>
            <pc:sldMk cId="3610697747" sldId="975"/>
            <ac:spMk id="4" creationId="{48A634A2-988F-AD52-944F-1754744F602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DD265-2123-4DEF-8CDF-53504407AB6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AD5004B8-0DC3-4614-B91F-C7852C4C561D}">
      <dgm:prSet phldrT="[Text]"/>
      <dgm:spPr/>
      <dgm:t>
        <a:bodyPr/>
        <a:lstStyle/>
        <a:p>
          <a:r>
            <a:rPr lang="de-DE" dirty="0"/>
            <a:t>Gesamtplanung</a:t>
          </a:r>
        </a:p>
      </dgm:t>
    </dgm:pt>
    <dgm:pt modelId="{D4A3C479-E693-4B9D-A239-373F61C562D5}" type="parTrans" cxnId="{B4FC68DC-5D09-4CF3-95D8-3B7BC983CEF9}">
      <dgm:prSet/>
      <dgm:spPr/>
      <dgm:t>
        <a:bodyPr/>
        <a:lstStyle/>
        <a:p>
          <a:endParaRPr lang="de-DE"/>
        </a:p>
      </dgm:t>
    </dgm:pt>
    <dgm:pt modelId="{62C25190-6539-4B63-BB9B-0660638788FF}" type="sibTrans" cxnId="{B4FC68DC-5D09-4CF3-95D8-3B7BC983CEF9}">
      <dgm:prSet/>
      <dgm:spPr/>
      <dgm:t>
        <a:bodyPr/>
        <a:lstStyle/>
        <a:p>
          <a:endParaRPr lang="de-DE"/>
        </a:p>
      </dgm:t>
    </dgm:pt>
    <dgm:pt modelId="{64F3AFC6-AE30-4E7C-8C4B-3A238FBFF3E4}">
      <dgm:prSet phldrT="[Text]"/>
      <dgm:spPr/>
      <dgm:t>
        <a:bodyPr/>
        <a:lstStyle/>
        <a:p>
          <a:r>
            <a:rPr lang="de-DE" dirty="0"/>
            <a:t>Kommunaler Wärmeplan</a:t>
          </a:r>
        </a:p>
      </dgm:t>
    </dgm:pt>
    <dgm:pt modelId="{80172A82-242A-4FA3-B742-E8307AC8C471}" type="parTrans" cxnId="{BED6012E-13F6-4BA7-9484-29039062729F}">
      <dgm:prSet/>
      <dgm:spPr/>
      <dgm:t>
        <a:bodyPr/>
        <a:lstStyle/>
        <a:p>
          <a:endParaRPr lang="de-DE"/>
        </a:p>
      </dgm:t>
    </dgm:pt>
    <dgm:pt modelId="{02445C79-A7C1-43C2-8171-236756D63016}" type="sibTrans" cxnId="{BED6012E-13F6-4BA7-9484-29039062729F}">
      <dgm:prSet/>
      <dgm:spPr/>
      <dgm:t>
        <a:bodyPr/>
        <a:lstStyle/>
        <a:p>
          <a:endParaRPr lang="de-DE"/>
        </a:p>
      </dgm:t>
    </dgm:pt>
    <dgm:pt modelId="{C1E01C89-1771-4875-98F4-82D100A181F6}">
      <dgm:prSet phldrT="[Text]"/>
      <dgm:spPr/>
      <dgm:t>
        <a:bodyPr/>
        <a:lstStyle/>
        <a:p>
          <a:r>
            <a:rPr lang="de-DE" dirty="0"/>
            <a:t>Maßnahmenplanung</a:t>
          </a:r>
        </a:p>
      </dgm:t>
    </dgm:pt>
    <dgm:pt modelId="{2446AD40-08BB-4A0B-A481-BB669D36B2A6}" type="parTrans" cxnId="{48CB990E-AF25-4567-9C64-3F46CC4FC0F4}">
      <dgm:prSet/>
      <dgm:spPr/>
      <dgm:t>
        <a:bodyPr/>
        <a:lstStyle/>
        <a:p>
          <a:endParaRPr lang="de-DE"/>
        </a:p>
      </dgm:t>
    </dgm:pt>
    <dgm:pt modelId="{91269145-BA9F-4B15-82CF-CD40B297B7E3}" type="sibTrans" cxnId="{48CB990E-AF25-4567-9C64-3F46CC4FC0F4}">
      <dgm:prSet/>
      <dgm:spPr/>
      <dgm:t>
        <a:bodyPr/>
        <a:lstStyle/>
        <a:p>
          <a:endParaRPr lang="de-DE"/>
        </a:p>
      </dgm:t>
    </dgm:pt>
    <dgm:pt modelId="{4861A5EA-5A41-4E76-8831-45A8F671935C}">
      <dgm:prSet phldrT="[Text]"/>
      <dgm:spPr/>
      <dgm:t>
        <a:bodyPr/>
        <a:lstStyle/>
        <a:p>
          <a:r>
            <a:rPr lang="de-DE" dirty="0"/>
            <a:t>Machbarkeitsstudie oder Transformationsplan für ein Wärmenetz; Sanierungsfahrpläne für Gebäude, kommunales Energiemanagement</a:t>
          </a:r>
        </a:p>
      </dgm:t>
    </dgm:pt>
    <dgm:pt modelId="{10E27957-9D2A-4B2C-BA72-C8F8883A573A}" type="parTrans" cxnId="{922C99D3-0678-483E-AA12-F82479E5509F}">
      <dgm:prSet/>
      <dgm:spPr/>
      <dgm:t>
        <a:bodyPr/>
        <a:lstStyle/>
        <a:p>
          <a:endParaRPr lang="de-DE"/>
        </a:p>
      </dgm:t>
    </dgm:pt>
    <dgm:pt modelId="{CD79445F-D5A5-468C-B8A4-8E7123D6DB8F}" type="sibTrans" cxnId="{922C99D3-0678-483E-AA12-F82479E5509F}">
      <dgm:prSet/>
      <dgm:spPr/>
      <dgm:t>
        <a:bodyPr/>
        <a:lstStyle/>
        <a:p>
          <a:endParaRPr lang="de-DE"/>
        </a:p>
      </dgm:t>
    </dgm:pt>
    <dgm:pt modelId="{5A459F10-BDA3-4F76-9400-FB4A06B29B74}">
      <dgm:prSet phldrT="[Text]"/>
      <dgm:spPr/>
      <dgm:t>
        <a:bodyPr/>
        <a:lstStyle/>
        <a:p>
          <a:r>
            <a:rPr lang="de-DE" dirty="0"/>
            <a:t>Umsetzung</a:t>
          </a:r>
        </a:p>
      </dgm:t>
    </dgm:pt>
    <dgm:pt modelId="{DF6E5A4F-065C-462F-B7A8-63EA6A184F4A}" type="parTrans" cxnId="{06B1DF97-1986-4C0F-803E-18223F104BE4}">
      <dgm:prSet/>
      <dgm:spPr/>
      <dgm:t>
        <a:bodyPr/>
        <a:lstStyle/>
        <a:p>
          <a:endParaRPr lang="de-DE"/>
        </a:p>
      </dgm:t>
    </dgm:pt>
    <dgm:pt modelId="{4EA14C50-9771-4EE6-BA99-40FA5128DACA}" type="sibTrans" cxnId="{06B1DF97-1986-4C0F-803E-18223F104BE4}">
      <dgm:prSet/>
      <dgm:spPr/>
      <dgm:t>
        <a:bodyPr/>
        <a:lstStyle/>
        <a:p>
          <a:endParaRPr lang="de-DE"/>
        </a:p>
      </dgm:t>
    </dgm:pt>
    <dgm:pt modelId="{1CE0E4DF-4C32-439C-BE4A-46E0A40F4502}">
      <dgm:prSet phldrT="[Text]"/>
      <dgm:spPr/>
      <dgm:t>
        <a:bodyPr/>
        <a:lstStyle/>
        <a:p>
          <a:r>
            <a:rPr lang="de-DE" dirty="0"/>
            <a:t>(Um-)Bau des Wärmenetzes, Baubegleitung, Akteursbeteiligung;</a:t>
          </a:r>
        </a:p>
        <a:p>
          <a:r>
            <a:rPr lang="de-DE" dirty="0"/>
            <a:t> Sanierung von Gebäuden</a:t>
          </a:r>
        </a:p>
      </dgm:t>
    </dgm:pt>
    <dgm:pt modelId="{AEC1FF75-3F9A-4C31-8C45-95DEB7054305}" type="parTrans" cxnId="{B7547AD0-A0DA-4B93-BD45-46EFDC1CE1A3}">
      <dgm:prSet/>
      <dgm:spPr/>
      <dgm:t>
        <a:bodyPr/>
        <a:lstStyle/>
        <a:p>
          <a:endParaRPr lang="de-DE"/>
        </a:p>
      </dgm:t>
    </dgm:pt>
    <dgm:pt modelId="{EF5D3212-2E8C-43BB-9FDD-B46F728AC5E7}" type="sibTrans" cxnId="{B7547AD0-A0DA-4B93-BD45-46EFDC1CE1A3}">
      <dgm:prSet/>
      <dgm:spPr/>
      <dgm:t>
        <a:bodyPr/>
        <a:lstStyle/>
        <a:p>
          <a:endParaRPr lang="de-DE"/>
        </a:p>
      </dgm:t>
    </dgm:pt>
    <dgm:pt modelId="{5599E240-86BB-4019-B05F-F5473ACCE89E}">
      <dgm:prSet phldrT="[Text]"/>
      <dgm:spPr/>
      <dgm:t>
        <a:bodyPr/>
        <a:lstStyle/>
        <a:p>
          <a:r>
            <a:rPr lang="de-DE" dirty="0"/>
            <a:t>Quartiersplanung</a:t>
          </a:r>
        </a:p>
      </dgm:t>
    </dgm:pt>
    <dgm:pt modelId="{F7A9FA58-8040-4000-BFC3-F9C33E40368E}" type="parTrans" cxnId="{429737BC-0DA6-4CC6-95A8-DB3AEA3030DD}">
      <dgm:prSet/>
      <dgm:spPr/>
      <dgm:t>
        <a:bodyPr/>
        <a:lstStyle/>
        <a:p>
          <a:endParaRPr lang="de-DE"/>
        </a:p>
      </dgm:t>
    </dgm:pt>
    <dgm:pt modelId="{CCB0DA41-FB84-46D0-AA0A-EF36BCBEDC68}" type="sibTrans" cxnId="{429737BC-0DA6-4CC6-95A8-DB3AEA3030DD}">
      <dgm:prSet/>
      <dgm:spPr/>
      <dgm:t>
        <a:bodyPr/>
        <a:lstStyle/>
        <a:p>
          <a:endParaRPr lang="de-DE"/>
        </a:p>
      </dgm:t>
    </dgm:pt>
    <dgm:pt modelId="{686F57B5-D3BC-4BB1-B16B-29C048FCDF37}">
      <dgm:prSet phldrT="[Text]"/>
      <dgm:spPr/>
      <dgm:t>
        <a:bodyPr/>
        <a:lstStyle/>
        <a:p>
          <a:r>
            <a:rPr lang="de-DE" dirty="0"/>
            <a:t>Energiekonzept / Quartierskonzept für Neubau oder Bestandsquartier</a:t>
          </a:r>
        </a:p>
      </dgm:t>
    </dgm:pt>
    <dgm:pt modelId="{6C9A89E7-8190-4515-BE22-105B492E926F}" type="parTrans" cxnId="{6148DCB8-D647-4B1D-8332-48C0BAA85BA5}">
      <dgm:prSet/>
      <dgm:spPr/>
      <dgm:t>
        <a:bodyPr/>
        <a:lstStyle/>
        <a:p>
          <a:endParaRPr lang="de-DE"/>
        </a:p>
      </dgm:t>
    </dgm:pt>
    <dgm:pt modelId="{B7E59009-66AB-4B2F-8DBA-5522C4FB3742}" type="sibTrans" cxnId="{6148DCB8-D647-4B1D-8332-48C0BAA85BA5}">
      <dgm:prSet/>
      <dgm:spPr/>
      <dgm:t>
        <a:bodyPr/>
        <a:lstStyle/>
        <a:p>
          <a:endParaRPr lang="de-DE"/>
        </a:p>
      </dgm:t>
    </dgm:pt>
    <dgm:pt modelId="{E5AF710F-0DB6-45A1-A28B-68C019D58BE6}" type="pres">
      <dgm:prSet presAssocID="{3D4DD265-2123-4DEF-8CDF-53504407AB6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E055D64-7F42-43BF-A156-7BEDF949FAA0}" type="pres">
      <dgm:prSet presAssocID="{AD5004B8-0DC3-4614-B91F-C7852C4C561D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CCED0A6B-37B9-4643-B8F3-0C291E3C2C44}" type="pres">
      <dgm:prSet presAssocID="{AD5004B8-0DC3-4614-B91F-C7852C4C561D}" presName="childText1" presStyleLbl="solidAlignAcc1" presStyleIdx="0" presStyleCnt="4" custScaleY="79717" custLinFactNeighborX="433" custLinFactNeighborY="-11521">
        <dgm:presLayoutVars>
          <dgm:chMax val="0"/>
          <dgm:chPref val="0"/>
          <dgm:bulletEnabled val="1"/>
        </dgm:presLayoutVars>
      </dgm:prSet>
      <dgm:spPr/>
    </dgm:pt>
    <dgm:pt modelId="{6C43DAEB-82BF-4D4B-8FEA-A2160DD0F772}" type="pres">
      <dgm:prSet presAssocID="{5599E240-86BB-4019-B05F-F5473ACCE89E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6EF16637-4CC8-4390-8FE6-F052E95A6EC8}" type="pres">
      <dgm:prSet presAssocID="{5599E240-86BB-4019-B05F-F5473ACCE89E}" presName="childText2" presStyleLbl="solidAlignAcc1" presStyleIdx="1" presStyleCnt="4" custScaleY="79717" custLinFactNeighborX="433" custLinFactNeighborY="-11822">
        <dgm:presLayoutVars>
          <dgm:chMax val="0"/>
          <dgm:chPref val="0"/>
          <dgm:bulletEnabled val="1"/>
        </dgm:presLayoutVars>
      </dgm:prSet>
      <dgm:spPr/>
    </dgm:pt>
    <dgm:pt modelId="{434FB979-17BA-4048-8734-CC42E7AEBF9C}" type="pres">
      <dgm:prSet presAssocID="{C1E01C89-1771-4875-98F4-82D100A181F6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FB41BDEE-719B-4F8B-BBDD-3C6F473417A6}" type="pres">
      <dgm:prSet presAssocID="{C1E01C89-1771-4875-98F4-82D100A181F6}" presName="childText3" presStyleLbl="solidAlignAcc1" presStyleIdx="2" presStyleCnt="4" custScaleY="79717" custLinFactNeighborX="433" custLinFactNeighborY="-11744">
        <dgm:presLayoutVars>
          <dgm:chMax val="0"/>
          <dgm:chPref val="0"/>
          <dgm:bulletEnabled val="1"/>
        </dgm:presLayoutVars>
      </dgm:prSet>
      <dgm:spPr/>
    </dgm:pt>
    <dgm:pt modelId="{C517D7D9-B101-4119-8945-DE0538DEB414}" type="pres">
      <dgm:prSet presAssocID="{5A459F10-BDA3-4F76-9400-FB4A06B29B74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A534467-9A5D-4791-A489-4E1F39532BC7}" type="pres">
      <dgm:prSet presAssocID="{5A459F10-BDA3-4F76-9400-FB4A06B29B74}" presName="childText4" presStyleLbl="solidAlignAcc1" presStyleIdx="3" presStyleCnt="4" custScaleX="96200" custScaleY="63334" custLinFactNeighborX="429" custLinFactNeighborY="-18648">
        <dgm:presLayoutVars>
          <dgm:chMax val="0"/>
          <dgm:chPref val="0"/>
          <dgm:bulletEnabled val="1"/>
        </dgm:presLayoutVars>
      </dgm:prSet>
      <dgm:spPr/>
    </dgm:pt>
  </dgm:ptLst>
  <dgm:cxnLst>
    <dgm:cxn modelId="{2DE29C06-7FC4-45CE-B124-B626F9D642CE}" type="presOf" srcId="{C1E01C89-1771-4875-98F4-82D100A181F6}" destId="{434FB979-17BA-4048-8734-CC42E7AEBF9C}" srcOrd="0" destOrd="0" presId="urn:microsoft.com/office/officeart/2009/3/layout/IncreasingArrowsProcess"/>
    <dgm:cxn modelId="{48CB990E-AF25-4567-9C64-3F46CC4FC0F4}" srcId="{3D4DD265-2123-4DEF-8CDF-53504407AB6D}" destId="{C1E01C89-1771-4875-98F4-82D100A181F6}" srcOrd="2" destOrd="0" parTransId="{2446AD40-08BB-4A0B-A481-BB669D36B2A6}" sibTransId="{91269145-BA9F-4B15-82CF-CD40B297B7E3}"/>
    <dgm:cxn modelId="{0AE98810-C630-4A48-8B99-CDD927A33550}" type="presOf" srcId="{4861A5EA-5A41-4E76-8831-45A8F671935C}" destId="{FB41BDEE-719B-4F8B-BBDD-3C6F473417A6}" srcOrd="0" destOrd="0" presId="urn:microsoft.com/office/officeart/2009/3/layout/IncreasingArrowsProcess"/>
    <dgm:cxn modelId="{BED6012E-13F6-4BA7-9484-29039062729F}" srcId="{AD5004B8-0DC3-4614-B91F-C7852C4C561D}" destId="{64F3AFC6-AE30-4E7C-8C4B-3A238FBFF3E4}" srcOrd="0" destOrd="0" parTransId="{80172A82-242A-4FA3-B742-E8307AC8C471}" sibTransId="{02445C79-A7C1-43C2-8171-236756D63016}"/>
    <dgm:cxn modelId="{40D09731-2CF8-44E9-AD1A-1152ADB019DE}" type="presOf" srcId="{3D4DD265-2123-4DEF-8CDF-53504407AB6D}" destId="{E5AF710F-0DB6-45A1-A28B-68C019D58BE6}" srcOrd="0" destOrd="0" presId="urn:microsoft.com/office/officeart/2009/3/layout/IncreasingArrowsProcess"/>
    <dgm:cxn modelId="{9C48766F-D3C0-42E3-9415-E131B3646E48}" type="presOf" srcId="{5599E240-86BB-4019-B05F-F5473ACCE89E}" destId="{6C43DAEB-82BF-4D4B-8FEA-A2160DD0F772}" srcOrd="0" destOrd="0" presId="urn:microsoft.com/office/officeart/2009/3/layout/IncreasingArrowsProcess"/>
    <dgm:cxn modelId="{69C80E8A-E22A-4B7D-B025-EBBED161F830}" type="presOf" srcId="{AD5004B8-0DC3-4614-B91F-C7852C4C561D}" destId="{EE055D64-7F42-43BF-A156-7BEDF949FAA0}" srcOrd="0" destOrd="0" presId="urn:microsoft.com/office/officeart/2009/3/layout/IncreasingArrowsProcess"/>
    <dgm:cxn modelId="{CD2ABE8A-4E2F-4E46-B1FC-ED6FFAA1A8B1}" type="presOf" srcId="{64F3AFC6-AE30-4E7C-8C4B-3A238FBFF3E4}" destId="{CCED0A6B-37B9-4643-B8F3-0C291E3C2C44}" srcOrd="0" destOrd="0" presId="urn:microsoft.com/office/officeart/2009/3/layout/IncreasingArrowsProcess"/>
    <dgm:cxn modelId="{B1DC9F91-53B8-4CA3-97D1-97BE640AB823}" type="presOf" srcId="{5A459F10-BDA3-4F76-9400-FB4A06B29B74}" destId="{C517D7D9-B101-4119-8945-DE0538DEB414}" srcOrd="0" destOrd="0" presId="urn:microsoft.com/office/officeart/2009/3/layout/IncreasingArrowsProcess"/>
    <dgm:cxn modelId="{06B1DF97-1986-4C0F-803E-18223F104BE4}" srcId="{3D4DD265-2123-4DEF-8CDF-53504407AB6D}" destId="{5A459F10-BDA3-4F76-9400-FB4A06B29B74}" srcOrd="3" destOrd="0" parTransId="{DF6E5A4F-065C-462F-B7A8-63EA6A184F4A}" sibTransId="{4EA14C50-9771-4EE6-BA99-40FA5128DACA}"/>
    <dgm:cxn modelId="{6148DCB8-D647-4B1D-8332-48C0BAA85BA5}" srcId="{5599E240-86BB-4019-B05F-F5473ACCE89E}" destId="{686F57B5-D3BC-4BB1-B16B-29C048FCDF37}" srcOrd="0" destOrd="0" parTransId="{6C9A89E7-8190-4515-BE22-105B492E926F}" sibTransId="{B7E59009-66AB-4B2F-8DBA-5522C4FB3742}"/>
    <dgm:cxn modelId="{429737BC-0DA6-4CC6-95A8-DB3AEA3030DD}" srcId="{3D4DD265-2123-4DEF-8CDF-53504407AB6D}" destId="{5599E240-86BB-4019-B05F-F5473ACCE89E}" srcOrd="1" destOrd="0" parTransId="{F7A9FA58-8040-4000-BFC3-F9C33E40368E}" sibTransId="{CCB0DA41-FB84-46D0-AA0A-EF36BCBEDC68}"/>
    <dgm:cxn modelId="{B7547AD0-A0DA-4B93-BD45-46EFDC1CE1A3}" srcId="{5A459F10-BDA3-4F76-9400-FB4A06B29B74}" destId="{1CE0E4DF-4C32-439C-BE4A-46E0A40F4502}" srcOrd="0" destOrd="0" parTransId="{AEC1FF75-3F9A-4C31-8C45-95DEB7054305}" sibTransId="{EF5D3212-2E8C-43BB-9FDD-B46F728AC5E7}"/>
    <dgm:cxn modelId="{A84B9BD0-07B3-41EE-9A53-05D8AAF37EA9}" type="presOf" srcId="{1CE0E4DF-4C32-439C-BE4A-46E0A40F4502}" destId="{5A534467-9A5D-4791-A489-4E1F39532BC7}" srcOrd="0" destOrd="0" presId="urn:microsoft.com/office/officeart/2009/3/layout/IncreasingArrowsProcess"/>
    <dgm:cxn modelId="{922C99D3-0678-483E-AA12-F82479E5509F}" srcId="{C1E01C89-1771-4875-98F4-82D100A181F6}" destId="{4861A5EA-5A41-4E76-8831-45A8F671935C}" srcOrd="0" destOrd="0" parTransId="{10E27957-9D2A-4B2C-BA72-C8F8883A573A}" sibTransId="{CD79445F-D5A5-468C-B8A4-8E7123D6DB8F}"/>
    <dgm:cxn modelId="{F45581DA-1FB3-48CA-8DC1-AECAF57CE9B8}" type="presOf" srcId="{686F57B5-D3BC-4BB1-B16B-29C048FCDF37}" destId="{6EF16637-4CC8-4390-8FE6-F052E95A6EC8}" srcOrd="0" destOrd="0" presId="urn:microsoft.com/office/officeart/2009/3/layout/IncreasingArrowsProcess"/>
    <dgm:cxn modelId="{B4FC68DC-5D09-4CF3-95D8-3B7BC983CEF9}" srcId="{3D4DD265-2123-4DEF-8CDF-53504407AB6D}" destId="{AD5004B8-0DC3-4614-B91F-C7852C4C561D}" srcOrd="0" destOrd="0" parTransId="{D4A3C479-E693-4B9D-A239-373F61C562D5}" sibTransId="{62C25190-6539-4B63-BB9B-0660638788FF}"/>
    <dgm:cxn modelId="{0D23FC8F-06CB-402D-8275-6F1E2A943F7B}" type="presParOf" srcId="{E5AF710F-0DB6-45A1-A28B-68C019D58BE6}" destId="{EE055D64-7F42-43BF-A156-7BEDF949FAA0}" srcOrd="0" destOrd="0" presId="urn:microsoft.com/office/officeart/2009/3/layout/IncreasingArrowsProcess"/>
    <dgm:cxn modelId="{46913E0B-2839-46E1-901A-0445391EB9FC}" type="presParOf" srcId="{E5AF710F-0DB6-45A1-A28B-68C019D58BE6}" destId="{CCED0A6B-37B9-4643-B8F3-0C291E3C2C44}" srcOrd="1" destOrd="0" presId="urn:microsoft.com/office/officeart/2009/3/layout/IncreasingArrowsProcess"/>
    <dgm:cxn modelId="{5DADD17D-BFD9-43D3-929B-2300350400B6}" type="presParOf" srcId="{E5AF710F-0DB6-45A1-A28B-68C019D58BE6}" destId="{6C43DAEB-82BF-4D4B-8FEA-A2160DD0F772}" srcOrd="2" destOrd="0" presId="urn:microsoft.com/office/officeart/2009/3/layout/IncreasingArrowsProcess"/>
    <dgm:cxn modelId="{96B41F02-9E36-4889-8A57-0FB0D90C1C6F}" type="presParOf" srcId="{E5AF710F-0DB6-45A1-A28B-68C019D58BE6}" destId="{6EF16637-4CC8-4390-8FE6-F052E95A6EC8}" srcOrd="3" destOrd="0" presId="urn:microsoft.com/office/officeart/2009/3/layout/IncreasingArrowsProcess"/>
    <dgm:cxn modelId="{F7E3696C-A024-4E6A-874B-65AEA3858013}" type="presParOf" srcId="{E5AF710F-0DB6-45A1-A28B-68C019D58BE6}" destId="{434FB979-17BA-4048-8734-CC42E7AEBF9C}" srcOrd="4" destOrd="0" presId="urn:microsoft.com/office/officeart/2009/3/layout/IncreasingArrowsProcess"/>
    <dgm:cxn modelId="{2D896E00-5B8B-4F3F-A6F0-4D9F98CB18BE}" type="presParOf" srcId="{E5AF710F-0DB6-45A1-A28B-68C019D58BE6}" destId="{FB41BDEE-719B-4F8B-BBDD-3C6F473417A6}" srcOrd="5" destOrd="0" presId="urn:microsoft.com/office/officeart/2009/3/layout/IncreasingArrowsProcess"/>
    <dgm:cxn modelId="{16B216A7-A8AB-4222-A213-B64BCD680277}" type="presParOf" srcId="{E5AF710F-0DB6-45A1-A28B-68C019D58BE6}" destId="{C517D7D9-B101-4119-8945-DE0538DEB414}" srcOrd="6" destOrd="0" presId="urn:microsoft.com/office/officeart/2009/3/layout/IncreasingArrowsProcess"/>
    <dgm:cxn modelId="{E304C36B-7C4F-4B1C-A47C-AEA0F848D7D0}" type="presParOf" srcId="{E5AF710F-0DB6-45A1-A28B-68C019D58BE6}" destId="{5A534467-9A5D-4791-A489-4E1F39532BC7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55D64-7F42-43BF-A156-7BEDF949FAA0}">
      <dsp:nvSpPr>
        <dsp:cNvPr id="0" name=""/>
        <dsp:cNvSpPr/>
      </dsp:nvSpPr>
      <dsp:spPr>
        <a:xfrm>
          <a:off x="598804" y="266234"/>
          <a:ext cx="9129629" cy="13291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0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Gesamtplanung</a:t>
          </a:r>
        </a:p>
      </dsp:txBody>
      <dsp:txXfrm>
        <a:off x="598804" y="598518"/>
        <a:ext cx="8797345" cy="664568"/>
      </dsp:txXfrm>
    </dsp:sp>
    <dsp:sp modelId="{CCED0A6B-37B9-4643-B8F3-0C291E3C2C44}">
      <dsp:nvSpPr>
        <dsp:cNvPr id="0" name=""/>
        <dsp:cNvSpPr/>
      </dsp:nvSpPr>
      <dsp:spPr>
        <a:xfrm>
          <a:off x="607916" y="1259444"/>
          <a:ext cx="2104379" cy="1959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Kommunaler Wärmeplan</a:t>
          </a:r>
        </a:p>
      </dsp:txBody>
      <dsp:txXfrm>
        <a:off x="607916" y="1259444"/>
        <a:ext cx="2104379" cy="1959844"/>
      </dsp:txXfrm>
    </dsp:sp>
    <dsp:sp modelId="{6C43DAEB-82BF-4D4B-8FEA-A2160DD0F772}">
      <dsp:nvSpPr>
        <dsp:cNvPr id="0" name=""/>
        <dsp:cNvSpPr/>
      </dsp:nvSpPr>
      <dsp:spPr>
        <a:xfrm>
          <a:off x="2703183" y="709123"/>
          <a:ext cx="7025249" cy="13291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2082324"/>
            <a:satOff val="-15456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0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Quartiersplanung</a:t>
          </a:r>
        </a:p>
      </dsp:txBody>
      <dsp:txXfrm>
        <a:off x="2703183" y="1041407"/>
        <a:ext cx="6692965" cy="664568"/>
      </dsp:txXfrm>
    </dsp:sp>
    <dsp:sp modelId="{6EF16637-4CC8-4390-8FE6-F052E95A6EC8}">
      <dsp:nvSpPr>
        <dsp:cNvPr id="0" name=""/>
        <dsp:cNvSpPr/>
      </dsp:nvSpPr>
      <dsp:spPr>
        <a:xfrm>
          <a:off x="2712295" y="1695985"/>
          <a:ext cx="2104379" cy="1909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082324"/>
              <a:satOff val="-15456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Energiekonzept / Quartierskonzept für Neubau oder Bestandsquartier</a:t>
          </a:r>
        </a:p>
      </dsp:txBody>
      <dsp:txXfrm>
        <a:off x="2712295" y="1695985"/>
        <a:ext cx="2104379" cy="1909890"/>
      </dsp:txXfrm>
    </dsp:sp>
    <dsp:sp modelId="{434FB979-17BA-4048-8734-CC42E7AEBF9C}">
      <dsp:nvSpPr>
        <dsp:cNvPr id="0" name=""/>
        <dsp:cNvSpPr/>
      </dsp:nvSpPr>
      <dsp:spPr>
        <a:xfrm>
          <a:off x="4807563" y="1152012"/>
          <a:ext cx="4920870" cy="13291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4164649"/>
            <a:satOff val="-30911"/>
            <a:lumOff val="43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0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Maßnahmenplanung</a:t>
          </a:r>
        </a:p>
      </dsp:txBody>
      <dsp:txXfrm>
        <a:off x="4807563" y="1484296"/>
        <a:ext cx="4588586" cy="664568"/>
      </dsp:txXfrm>
    </dsp:sp>
    <dsp:sp modelId="{FB41BDEE-719B-4F8B-BBDD-3C6F473417A6}">
      <dsp:nvSpPr>
        <dsp:cNvPr id="0" name=""/>
        <dsp:cNvSpPr/>
      </dsp:nvSpPr>
      <dsp:spPr>
        <a:xfrm>
          <a:off x="4816675" y="2140486"/>
          <a:ext cx="2104379" cy="1922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164649"/>
              <a:satOff val="-30911"/>
              <a:lumOff val="43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Machbarkeitsstudie oder Transformationsplan für ein Wärmenetz; Sanierungsfahrpläne für Gebäude, kommunales Energiemanagement</a:t>
          </a:r>
        </a:p>
      </dsp:txBody>
      <dsp:txXfrm>
        <a:off x="4816675" y="2140486"/>
        <a:ext cx="2104379" cy="1922660"/>
      </dsp:txXfrm>
    </dsp:sp>
    <dsp:sp modelId="{C517D7D9-B101-4119-8945-DE0538DEB414}">
      <dsp:nvSpPr>
        <dsp:cNvPr id="0" name=""/>
        <dsp:cNvSpPr/>
      </dsp:nvSpPr>
      <dsp:spPr>
        <a:xfrm>
          <a:off x="6911943" y="1594900"/>
          <a:ext cx="2816490" cy="13291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6246973"/>
            <a:satOff val="-46367"/>
            <a:lumOff val="64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1100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Umsetzung</a:t>
          </a:r>
        </a:p>
      </dsp:txBody>
      <dsp:txXfrm>
        <a:off x="6911943" y="1927184"/>
        <a:ext cx="2484206" cy="664568"/>
      </dsp:txXfrm>
    </dsp:sp>
    <dsp:sp modelId="{5A534467-9A5D-4791-A489-4E1F39532BC7}">
      <dsp:nvSpPr>
        <dsp:cNvPr id="0" name=""/>
        <dsp:cNvSpPr/>
      </dsp:nvSpPr>
      <dsp:spPr>
        <a:xfrm>
          <a:off x="6961400" y="2614338"/>
          <a:ext cx="2042856" cy="1545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246973"/>
              <a:satOff val="-46367"/>
              <a:lumOff val="6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(Um-)Bau des Wärmenetzes, Baubegleitung, Akteursbeteiligung;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 Sanierung von Gebäuden</a:t>
          </a:r>
        </a:p>
      </dsp:txBody>
      <dsp:txXfrm>
        <a:off x="6961400" y="2614338"/>
        <a:ext cx="2042856" cy="15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6315C3F-C922-4182-B4A1-FE1EE1F9473B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7E5C9EA-204B-413F-AFD7-75C0EB148C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50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Eher trennen (einmal rechtliche Rahmenbedingungen – welchen Standard gibt das Gesetz vor) und separat: wie geht Wärmeplanung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5C9EA-204B-413F-AFD7-75C0EB148C8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9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D0EFA6A-BB28-4975-93FA-245E50971986}"/>
              </a:ext>
            </a:extLst>
          </p:cNvPr>
          <p:cNvSpPr/>
          <p:nvPr userDrawn="1"/>
        </p:nvSpPr>
        <p:spPr>
          <a:xfrm>
            <a:off x="937917" y="323587"/>
            <a:ext cx="10486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Hessen</a:t>
            </a:r>
            <a:endParaRPr lang="de-DE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7BD4225-4007-498C-91D9-79F139DA4C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000" y="918000"/>
            <a:ext cx="105156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sz="4000" dirty="0"/>
              <a:t>Überschrift</a:t>
            </a:r>
            <a:endParaRPr lang="de-DE" sz="2800" dirty="0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D07043DD-8571-4BDF-A2C2-B521F4E2D1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0400" y="1548000"/>
            <a:ext cx="105156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DE" sz="4000" dirty="0"/>
              <a:t>Überschrift</a:t>
            </a:r>
            <a:endParaRPr lang="de-DE" sz="2800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69C11F92-9749-4D56-A6DF-EC2A42CE03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2134800"/>
            <a:ext cx="105156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sz="4000" dirty="0"/>
              <a:t>Überschrift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1799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F9ECE7-8466-4F7B-A464-4E11BE0E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AC0439-4B78-4610-956F-6A143E97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139A36-1757-4321-97C3-2781A1E2CB53}"/>
              </a:ext>
            </a:extLst>
          </p:cNvPr>
          <p:cNvSpPr/>
          <p:nvPr userDrawn="1"/>
        </p:nvSpPr>
        <p:spPr>
          <a:xfrm>
            <a:off x="269999" y="270000"/>
            <a:ext cx="7200000" cy="66008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DF5FF77-168B-400D-B10F-3395BBFA1B16}"/>
              </a:ext>
            </a:extLst>
          </p:cNvPr>
          <p:cNvSpPr/>
          <p:nvPr userDrawn="1"/>
        </p:nvSpPr>
        <p:spPr>
          <a:xfrm>
            <a:off x="8713133" y="3900862"/>
            <a:ext cx="20252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b="1" i="0" u="none" strike="noStrike" baseline="0" dirty="0">
                <a:solidFill>
                  <a:srgbClr val="0038F1"/>
                </a:solidFill>
                <a:latin typeface="ArialMT"/>
              </a:rPr>
              <a:t>45% </a:t>
            </a:r>
            <a:r>
              <a:rPr lang="de-DE" sz="1800" b="1" i="0" u="none" strike="noStrike" baseline="0" dirty="0" err="1">
                <a:solidFill>
                  <a:srgbClr val="0038F1"/>
                </a:solidFill>
                <a:latin typeface="ArialMT"/>
              </a:rPr>
              <a:t>Ectatinum</a:t>
            </a:r>
            <a:endParaRPr lang="de-DE" sz="1800" b="1" i="0" u="none" strike="noStrike" baseline="0" dirty="0">
              <a:solidFill>
                <a:srgbClr val="0038F1"/>
              </a:solidFill>
              <a:latin typeface="ArialMT"/>
            </a:endParaRPr>
          </a:p>
          <a:p>
            <a:pPr algn="ctr"/>
            <a:r>
              <a:rPr lang="de-DE" sz="1800" b="1" i="0" u="none" strike="noStrike" baseline="0" dirty="0">
                <a:solidFill>
                  <a:srgbClr val="F1000F"/>
                </a:solidFill>
                <a:latin typeface="ArialMT"/>
              </a:rPr>
              <a:t>25% </a:t>
            </a:r>
            <a:r>
              <a:rPr lang="de-DE" sz="1800" b="1" i="0" u="none" strike="noStrike" baseline="0" dirty="0" err="1">
                <a:solidFill>
                  <a:srgbClr val="F1000F"/>
                </a:solidFill>
                <a:latin typeface="ArialMT"/>
              </a:rPr>
              <a:t>Ipsumi</a:t>
            </a:r>
            <a:endParaRPr lang="de-DE" sz="1800" b="1" i="0" u="none" strike="noStrike" baseline="0" dirty="0">
              <a:solidFill>
                <a:srgbClr val="F1000F"/>
              </a:solidFill>
              <a:latin typeface="ArialMT"/>
            </a:endParaRPr>
          </a:p>
          <a:p>
            <a:pPr algn="ctr"/>
            <a:r>
              <a:rPr lang="de-DE" sz="1800" b="1" i="0" u="none" strike="noStrike" baseline="0" dirty="0">
                <a:solidFill>
                  <a:srgbClr val="B1FF00"/>
                </a:solidFill>
                <a:latin typeface="ArialMT"/>
              </a:rPr>
              <a:t>12% </a:t>
            </a:r>
            <a:r>
              <a:rPr lang="de-DE" sz="1800" b="1" i="0" u="none" strike="noStrike" baseline="0" dirty="0" err="1">
                <a:solidFill>
                  <a:srgbClr val="B1FF00"/>
                </a:solidFill>
                <a:latin typeface="ArialMT"/>
              </a:rPr>
              <a:t>Ectatin</a:t>
            </a:r>
            <a:endParaRPr lang="de-DE" sz="1800" b="1" i="0" u="none" strike="noStrike" baseline="0" dirty="0">
              <a:solidFill>
                <a:srgbClr val="B1FF00"/>
              </a:solidFill>
              <a:latin typeface="ArialMT"/>
            </a:endParaRPr>
          </a:p>
          <a:p>
            <a:pPr algn="ctr"/>
            <a:r>
              <a:rPr lang="de-DE" sz="1800" b="1" i="0" u="none" strike="noStrike" baseline="0" dirty="0">
                <a:solidFill>
                  <a:srgbClr val="29C000"/>
                </a:solidFill>
                <a:latin typeface="ArialMT"/>
              </a:rPr>
              <a:t>10% </a:t>
            </a:r>
            <a:r>
              <a:rPr lang="de-DE" sz="1800" b="1" i="0" u="none" strike="noStrike" baseline="0" dirty="0" err="1">
                <a:solidFill>
                  <a:srgbClr val="29C000"/>
                </a:solidFill>
                <a:latin typeface="ArialMT"/>
              </a:rPr>
              <a:t>Autem</a:t>
            </a:r>
            <a:endParaRPr lang="de-DE" sz="1800" b="1" i="0" u="none" strike="noStrike" baseline="0" dirty="0">
              <a:solidFill>
                <a:srgbClr val="29C000"/>
              </a:solidFill>
              <a:latin typeface="ArialMT"/>
            </a:endParaRPr>
          </a:p>
          <a:p>
            <a:pPr algn="ctr"/>
            <a:r>
              <a:rPr lang="de-DE" sz="1800" b="1" i="0" u="none" strike="noStrike" baseline="0" dirty="0">
                <a:solidFill>
                  <a:srgbClr val="405A5A"/>
                </a:solidFill>
                <a:latin typeface="ArialMT"/>
              </a:rPr>
              <a:t>8% Ipsum</a:t>
            </a:r>
            <a:endParaRPr lang="de-DE" b="1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BD365B6-A6A9-4439-A212-7158B7824E1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68045" y="863697"/>
            <a:ext cx="3895725" cy="5479435"/>
          </a:xfrm>
          <a:prstGeom prst="rect">
            <a:avLst/>
          </a:prstGeo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BC2F0D-2637-40DE-90F3-C25C88817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000" y="1350000"/>
            <a:ext cx="3830400" cy="4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 Die LEA stellt sich vor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9A5AFF4-4F3B-45A6-8C8F-261101FB26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000" y="1825200"/>
            <a:ext cx="3830400" cy="707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de-DE" sz="2000" b="0" dirty="0">
                <a:solidFill>
                  <a:schemeClr val="accent1"/>
                </a:solidFill>
              </a:rPr>
              <a:t>2.5 Zahlen und Fakten - wie kann man sparen?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5A4BC84-B87A-41B1-BC9B-915B7DC00B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8000" y="2606400"/>
            <a:ext cx="3963600" cy="129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endParaRPr lang="de-DE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D085C802-76FD-46BF-BD1A-50F72E5FDB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48000" y="5504400"/>
            <a:ext cx="3963600" cy="7338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522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69252CD-BE51-491E-9D4E-A764BCC8C0E1}"/>
              </a:ext>
            </a:extLst>
          </p:cNvPr>
          <p:cNvSpPr/>
          <p:nvPr userDrawn="1"/>
        </p:nvSpPr>
        <p:spPr>
          <a:xfrm>
            <a:off x="7847998" y="4331916"/>
            <a:ext cx="3964249" cy="7768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F9ECE7-8466-4F7B-A464-4E11BE0E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AC0439-4B78-4610-956F-6A143E97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139A36-1757-4321-97C3-2781A1E2CB53}"/>
              </a:ext>
            </a:extLst>
          </p:cNvPr>
          <p:cNvSpPr/>
          <p:nvPr userDrawn="1"/>
        </p:nvSpPr>
        <p:spPr>
          <a:xfrm>
            <a:off x="269999" y="270000"/>
            <a:ext cx="7200000" cy="66008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B74086-42CA-4C82-956F-862C8140FAB9}"/>
              </a:ext>
            </a:extLst>
          </p:cNvPr>
          <p:cNvSpPr/>
          <p:nvPr userDrawn="1"/>
        </p:nvSpPr>
        <p:spPr>
          <a:xfrm>
            <a:off x="2160000" y="2160000"/>
            <a:ext cx="1080000" cy="108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A071104-F8A2-4079-B814-DA6371BA8969}"/>
              </a:ext>
            </a:extLst>
          </p:cNvPr>
          <p:cNvSpPr/>
          <p:nvPr userDrawn="1"/>
        </p:nvSpPr>
        <p:spPr>
          <a:xfrm>
            <a:off x="2160000" y="3420000"/>
            <a:ext cx="1080000" cy="108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C40CF72-944B-431C-A167-E67F870F6BB8}"/>
              </a:ext>
            </a:extLst>
          </p:cNvPr>
          <p:cNvSpPr/>
          <p:nvPr userDrawn="1"/>
        </p:nvSpPr>
        <p:spPr>
          <a:xfrm>
            <a:off x="3420000" y="3420000"/>
            <a:ext cx="1080000" cy="1080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85CCB3A-C327-4589-B4D2-F3E78E43F0D3}"/>
              </a:ext>
            </a:extLst>
          </p:cNvPr>
          <p:cNvSpPr/>
          <p:nvPr userDrawn="1"/>
        </p:nvSpPr>
        <p:spPr>
          <a:xfrm>
            <a:off x="4680000" y="3420000"/>
            <a:ext cx="1080000" cy="108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A0CF462-CD1F-44C9-8DD0-AAEB73CB62C6}"/>
              </a:ext>
            </a:extLst>
          </p:cNvPr>
          <p:cNvSpPr/>
          <p:nvPr userDrawn="1"/>
        </p:nvSpPr>
        <p:spPr>
          <a:xfrm>
            <a:off x="3420000" y="2160000"/>
            <a:ext cx="1080000" cy="1080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C4D3D0A-0506-4699-8BCE-18D9630C2FEF}"/>
              </a:ext>
            </a:extLst>
          </p:cNvPr>
          <p:cNvSpPr/>
          <p:nvPr userDrawn="1"/>
        </p:nvSpPr>
        <p:spPr>
          <a:xfrm>
            <a:off x="4680000" y="2160000"/>
            <a:ext cx="1080000" cy="108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934DC994-743A-4AB9-A022-109DEA9EF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000" y="1350000"/>
            <a:ext cx="3830400" cy="4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 Die LEA stellt sich vor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8302B796-AF0F-4C89-AD33-16B3D970B1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000" y="1825200"/>
            <a:ext cx="3830400" cy="707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de-DE" sz="2000" b="0" dirty="0">
                <a:solidFill>
                  <a:schemeClr val="accent1"/>
                </a:solidFill>
              </a:rPr>
              <a:t>2.7 Haupt- und Sekundärfarben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CBEBA795-C079-46FA-B31A-52390E7FDA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8000" y="2606400"/>
            <a:ext cx="3963600" cy="129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endParaRPr lang="de-DE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C1F21DDD-1746-482A-AC57-A7AEAA8D0D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48000" y="4396556"/>
            <a:ext cx="3963600" cy="6097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46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3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F9ECE7-8466-4F7B-A464-4E11BE0E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AC0439-4B78-4610-956F-6A143E97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139A36-1757-4321-97C3-2781A1E2CB53}"/>
              </a:ext>
            </a:extLst>
          </p:cNvPr>
          <p:cNvSpPr/>
          <p:nvPr userDrawn="1"/>
        </p:nvSpPr>
        <p:spPr>
          <a:xfrm>
            <a:off x="269999" y="270000"/>
            <a:ext cx="7200000" cy="660082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934DC994-743A-4AB9-A022-109DEA9EF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000" y="1350000"/>
            <a:ext cx="3830400" cy="4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 Die LEA stellt sich vor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8302B796-AF0F-4C89-AD33-16B3D970B1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000" y="1825200"/>
            <a:ext cx="3830400" cy="707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de-DE" sz="2000" b="0" dirty="0">
                <a:solidFill>
                  <a:schemeClr val="accent1"/>
                </a:solidFill>
              </a:rPr>
              <a:t>2.7 Haupt- und Sekundärfarben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C013079-104D-4DFB-ADED-EBB144FE6B74}"/>
              </a:ext>
            </a:extLst>
          </p:cNvPr>
          <p:cNvSpPr/>
          <p:nvPr userDrawn="1"/>
        </p:nvSpPr>
        <p:spPr>
          <a:xfrm>
            <a:off x="7847998" y="4331916"/>
            <a:ext cx="3964249" cy="77686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8380EE4-939B-40D9-B48C-600244676F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8000" y="2606400"/>
            <a:ext cx="3963600" cy="129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endParaRPr lang="de-DE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6C273344-E3E3-4EDA-A834-3679BC7E16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48000" y="4396556"/>
            <a:ext cx="3963600" cy="6097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02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ß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2559D5-BC6C-4F88-B76F-7FD0A8E2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6FDD7E-332B-491D-B265-F1FA7C81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92CD76-28C3-4989-8F59-0E082B230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918000"/>
            <a:ext cx="8715375" cy="627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AKTIVIEREN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9B2934AE-E733-408B-89C1-A2C56B83C1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0400" y="1528416"/>
            <a:ext cx="8715375" cy="627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KOORDINIEREN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8A6741E-E7D4-42C1-9460-CE9E7051D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2142000"/>
            <a:ext cx="8715375" cy="627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UMSETZEN.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6F179414-A65E-494E-95D7-C18BB8B5D9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00" y="5544000"/>
            <a:ext cx="2160000" cy="950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>
                <a:solidFill>
                  <a:schemeClr val="accent6"/>
                </a:solidFill>
              </a:rPr>
              <a:t>Position und E-Mail</a:t>
            </a:r>
          </a:p>
          <a:p>
            <a:pPr lvl="0"/>
            <a:endParaRPr lang="de-DE" dirty="0"/>
          </a:p>
        </p:txBody>
      </p:sp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80C531B6-1AB7-4E5D-A956-812AA76626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8000" y="5544000"/>
            <a:ext cx="2160000" cy="950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>
                <a:solidFill>
                  <a:schemeClr val="accent6"/>
                </a:solidFill>
              </a:rPr>
              <a:t>Position und E-Mail</a:t>
            </a:r>
          </a:p>
          <a:p>
            <a:pPr lvl="0"/>
            <a:endParaRPr lang="de-DE" dirty="0"/>
          </a:p>
        </p:txBody>
      </p:sp>
      <p:sp>
        <p:nvSpPr>
          <p:cNvPr id="29" name="Textplatzhalter 26">
            <a:extLst>
              <a:ext uri="{FF2B5EF4-FFF2-40B4-BE49-F238E27FC236}">
                <a16:creationId xmlns:a16="http://schemas.microsoft.com/office/drawing/2014/main" id="{12646518-04A5-4269-B303-FF7B76E3AD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88000" y="5544000"/>
            <a:ext cx="2160000" cy="9509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>
                <a:solidFill>
                  <a:schemeClr val="accent6"/>
                </a:solidFill>
              </a:rPr>
              <a:t>Position und E-Mail</a:t>
            </a:r>
          </a:p>
          <a:p>
            <a:pPr lvl="0"/>
            <a:endParaRPr lang="de-DE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B42B842F-2E3E-47F8-9C7B-5AF725D869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8000" y="5243698"/>
            <a:ext cx="2160000" cy="29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32" name="Textplatzhalter 30">
            <a:extLst>
              <a:ext uri="{FF2B5EF4-FFF2-40B4-BE49-F238E27FC236}">
                <a16:creationId xmlns:a16="http://schemas.microsoft.com/office/drawing/2014/main" id="{F25D5386-0C2B-4D64-A1C7-07E45E0B99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000" y="5245200"/>
            <a:ext cx="2160000" cy="29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4C74FB9-0912-40DB-A316-3D3B28F676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88000" y="5243698"/>
            <a:ext cx="2160000" cy="3003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pic>
        <p:nvPicPr>
          <p:cNvPr id="7" name="Grafik 6" descr="Ein Bild, das drinnen, weiß, Bett, Wasser enthält.&#10;&#10;Automatisch generierte Beschreibung">
            <a:extLst>
              <a:ext uri="{FF2B5EF4-FFF2-40B4-BE49-F238E27FC236}">
                <a16:creationId xmlns:a16="http://schemas.microsoft.com/office/drawing/2014/main" id="{12192958-5D22-435F-8928-1CF4A5DB2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970000"/>
            <a:ext cx="2160000" cy="2160000"/>
          </a:xfrm>
          <a:prstGeom prst="rect">
            <a:avLst/>
          </a:prstGeom>
        </p:spPr>
      </p:pic>
      <p:pic>
        <p:nvPicPr>
          <p:cNvPr id="9" name="Grafik 8" descr="Ein Bild, das weiß, sitzend, schwarz, groß enthält.&#10;&#10;Automatisch generierte Beschreibung">
            <a:extLst>
              <a:ext uri="{FF2B5EF4-FFF2-40B4-BE49-F238E27FC236}">
                <a16:creationId xmlns:a16="http://schemas.microsoft.com/office/drawing/2014/main" id="{ACA5678C-0A44-443D-8C1B-5B97A5F28A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2970000"/>
            <a:ext cx="2160000" cy="2160000"/>
          </a:xfrm>
          <a:prstGeom prst="rect">
            <a:avLst/>
          </a:prstGeom>
        </p:spPr>
      </p:pic>
      <p:pic>
        <p:nvPicPr>
          <p:cNvPr id="26" name="Grafik 25" descr="Ein Bild, das weiß, sitzend, schwarz, groß enthält.&#10;&#10;Automatisch generierte Beschreibung">
            <a:extLst>
              <a:ext uri="{FF2B5EF4-FFF2-40B4-BE49-F238E27FC236}">
                <a16:creationId xmlns:a16="http://schemas.microsoft.com/office/drawing/2014/main" id="{5589D116-84C6-48A6-9823-4FBF60453F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2970000"/>
            <a:ext cx="2160000" cy="2160000"/>
          </a:xfrm>
          <a:prstGeom prst="rect">
            <a:avLst/>
          </a:prstGeom>
        </p:spPr>
      </p:pic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48BE5986-8E5C-43A8-B123-3D89311367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60000" y="2970000"/>
            <a:ext cx="2160000" cy="216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AFC4D83-DEA5-451C-B2BF-A0B3E6C228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20000" y="2970000"/>
            <a:ext cx="2160000" cy="216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D221983-F0C7-47FC-9B95-4249BFA275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0000" y="2970000"/>
            <a:ext cx="2160000" cy="216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34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2559D5-BC6C-4F88-B76F-7FD0A8E2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6FDD7E-332B-491D-B265-F1FA7C81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6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16491D0-71E1-4B0A-8AC1-331373A12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2" y="164623"/>
            <a:ext cx="8356946" cy="56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9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ün, sitzend, gelb, Schild enthält.&#10;&#10;Automatisch generierte Beschreibung">
            <a:extLst>
              <a:ext uri="{FF2B5EF4-FFF2-40B4-BE49-F238E27FC236}">
                <a16:creationId xmlns:a16="http://schemas.microsoft.com/office/drawing/2014/main" id="{0F1865ED-C844-4DA8-8580-427D929D7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3" r="-9" b="30200"/>
          <a:stretch/>
        </p:blipFill>
        <p:spPr>
          <a:xfrm>
            <a:off x="360000" y="2970000"/>
            <a:ext cx="11844000" cy="3924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D0EFA6A-BB28-4975-93FA-245E50971986}"/>
              </a:ext>
            </a:extLst>
          </p:cNvPr>
          <p:cNvSpPr/>
          <p:nvPr userDrawn="1"/>
        </p:nvSpPr>
        <p:spPr>
          <a:xfrm>
            <a:off x="937917" y="323587"/>
            <a:ext cx="10486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 Hessen</a:t>
            </a:r>
            <a:endParaRPr lang="de-DE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7BD4225-4007-498C-91D9-79F139DA4C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000" y="918000"/>
            <a:ext cx="105156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sz="4000" dirty="0"/>
              <a:t>Überschrift</a:t>
            </a:r>
            <a:endParaRPr lang="de-DE" sz="2800" dirty="0"/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D07043DD-8571-4BDF-A2C2-B521F4E2D1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0400" y="1548000"/>
            <a:ext cx="105156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DE" sz="4000" dirty="0"/>
              <a:t>Überschrift</a:t>
            </a:r>
            <a:endParaRPr lang="de-DE" sz="2800" dirty="0"/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69C11F92-9749-4D56-A6DF-EC2A42CE03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2134800"/>
            <a:ext cx="105156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sz="4000" dirty="0"/>
              <a:t>Überschrift</a:t>
            </a:r>
            <a:endParaRPr lang="de-DE" sz="280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3405755-F70D-4914-9B4C-E3F219FB05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2970000"/>
            <a:ext cx="11844000" cy="3924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3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E74E97-CAB3-4317-B1BC-BA1499AC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A616C8-2D05-4D26-9445-FAF24CA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1176366-9A25-4695-B7D3-B58CB02751FD}"/>
              </a:ext>
            </a:extLst>
          </p:cNvPr>
          <p:cNvCxnSpPr/>
          <p:nvPr userDrawn="1"/>
        </p:nvCxnSpPr>
        <p:spPr>
          <a:xfrm>
            <a:off x="1080000" y="1548000"/>
            <a:ext cx="1113245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D515D25-1E4B-4BFE-BA29-3EDE05DC03D8}"/>
              </a:ext>
            </a:extLst>
          </p:cNvPr>
          <p:cNvCxnSpPr/>
          <p:nvPr userDrawn="1"/>
        </p:nvCxnSpPr>
        <p:spPr>
          <a:xfrm>
            <a:off x="1080000" y="2268000"/>
            <a:ext cx="1113245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5D4B819-2A5A-42A3-80AA-FD2EBB806F07}"/>
              </a:ext>
            </a:extLst>
          </p:cNvPr>
          <p:cNvCxnSpPr/>
          <p:nvPr userDrawn="1"/>
        </p:nvCxnSpPr>
        <p:spPr>
          <a:xfrm>
            <a:off x="1080000" y="2988000"/>
            <a:ext cx="1113245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3F20F88-F345-43F8-8AC3-9FE6C9F89D36}"/>
              </a:ext>
            </a:extLst>
          </p:cNvPr>
          <p:cNvCxnSpPr/>
          <p:nvPr userDrawn="1"/>
        </p:nvCxnSpPr>
        <p:spPr>
          <a:xfrm>
            <a:off x="1080000" y="3708000"/>
            <a:ext cx="1113245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platzhalter 1">
            <a:extLst>
              <a:ext uri="{FF2B5EF4-FFF2-40B4-BE49-F238E27FC236}">
                <a16:creationId xmlns:a16="http://schemas.microsoft.com/office/drawing/2014/main" id="{054E4851-E47E-4AC5-828F-D3190C330F7D}"/>
              </a:ext>
            </a:extLst>
          </p:cNvPr>
          <p:cNvSpPr txBox="1">
            <a:spLocks/>
          </p:cNvSpPr>
          <p:nvPr userDrawn="1"/>
        </p:nvSpPr>
        <p:spPr>
          <a:xfrm>
            <a:off x="900000" y="3058884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3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B8DECE67-6E32-424C-90E1-706A3E2DC2FA}"/>
              </a:ext>
            </a:extLst>
          </p:cNvPr>
          <p:cNvCxnSpPr/>
          <p:nvPr userDrawn="1"/>
        </p:nvCxnSpPr>
        <p:spPr>
          <a:xfrm>
            <a:off x="1080000" y="4428000"/>
            <a:ext cx="1113245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A7A462E-404F-499E-8658-575F9E4EE157}"/>
              </a:ext>
            </a:extLst>
          </p:cNvPr>
          <p:cNvCxnSpPr/>
          <p:nvPr userDrawn="1"/>
        </p:nvCxnSpPr>
        <p:spPr>
          <a:xfrm>
            <a:off x="1080000" y="5148000"/>
            <a:ext cx="1113245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elplatzhalter 1">
            <a:extLst>
              <a:ext uri="{FF2B5EF4-FFF2-40B4-BE49-F238E27FC236}">
                <a16:creationId xmlns:a16="http://schemas.microsoft.com/office/drawing/2014/main" id="{B293143E-85B2-47BE-912A-5996E800A1FC}"/>
              </a:ext>
            </a:extLst>
          </p:cNvPr>
          <p:cNvSpPr txBox="1">
            <a:spLocks/>
          </p:cNvSpPr>
          <p:nvPr userDrawn="1"/>
        </p:nvSpPr>
        <p:spPr>
          <a:xfrm>
            <a:off x="900000" y="4500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3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A0ECD-8B79-4D08-8B84-5BE0470454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1692000"/>
            <a:ext cx="1044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1. ÜBER DIE ENERGIESPAR-AKTION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D54BC036-EB28-4126-A382-92ADD41F1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000" y="2412000"/>
            <a:ext cx="1044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300" b="1" kern="1200" dirty="0">
                <a:solidFill>
                  <a:schemeClr val="accent1"/>
                </a:solidFill>
              </a:defRPr>
            </a:lvl1pPr>
          </a:lstStyle>
          <a:p>
            <a:r>
              <a:rPr lang="de-DE" sz="3300" b="1" dirty="0">
                <a:solidFill>
                  <a:schemeClr val="accent1"/>
                </a:solidFill>
              </a:rPr>
              <a:t>2. FÜR </a:t>
            </a:r>
            <a:r>
              <a:rPr lang="de-DE" sz="33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HAUSBESITZER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CAE0CCF1-04E0-4E64-AEF1-647C412C37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000" y="3132000"/>
            <a:ext cx="1044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300" b="1" kern="1200" dirty="0">
                <a:solidFill>
                  <a:schemeClr val="accent1"/>
                </a:solidFill>
              </a:defRPr>
            </a:lvl1pPr>
          </a:lstStyle>
          <a:p>
            <a:r>
              <a:rPr lang="de-DE" sz="3300" b="1" dirty="0">
                <a:solidFill>
                  <a:schemeClr val="accent1"/>
                </a:solidFill>
              </a:rPr>
              <a:t>3. FÜR </a:t>
            </a:r>
            <a:r>
              <a:rPr lang="de-DE" sz="33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KOMMUNEN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1F090FD8-02D3-434C-9CD4-3CE18A8717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8000" y="3852000"/>
            <a:ext cx="1044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300" b="1" kern="1200" dirty="0">
                <a:solidFill>
                  <a:schemeClr val="accent1"/>
                </a:solidFill>
              </a:defRPr>
            </a:lvl1pPr>
          </a:lstStyle>
          <a:p>
            <a:r>
              <a:rPr lang="de-DE" sz="3300" b="1" dirty="0">
                <a:solidFill>
                  <a:schemeClr val="accent1"/>
                </a:solidFill>
              </a:rPr>
              <a:t>4. </a:t>
            </a:r>
            <a:r>
              <a:rPr lang="de-DE" sz="33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VORTRÄGE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C423D41B-C18B-4EB9-A9F6-78FB1754D2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000" y="4572000"/>
            <a:ext cx="1044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300" b="1" kern="1200" dirty="0">
                <a:solidFill>
                  <a:schemeClr val="accent1"/>
                </a:solidFill>
              </a:defRPr>
            </a:lvl1pPr>
          </a:lstStyle>
          <a:p>
            <a:r>
              <a:rPr lang="de-DE" sz="3300" b="1" dirty="0">
                <a:solidFill>
                  <a:schemeClr val="accent1"/>
                </a:solidFill>
              </a:rPr>
              <a:t>5. </a:t>
            </a:r>
            <a:r>
              <a:rPr lang="de-DE" sz="33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MEDIATHEK</a:t>
            </a:r>
          </a:p>
        </p:txBody>
      </p:sp>
    </p:spTree>
    <p:extLst>
      <p:ext uri="{BB962C8B-B14F-4D97-AF65-F5344CB8AC3E}">
        <p14:creationId xmlns:p14="http://schemas.microsoft.com/office/powerpoint/2010/main" val="139876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1F9621-3FCB-4C87-ADFE-D67E92848E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5172" y="3841404"/>
            <a:ext cx="545623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Für Hauseigentümer. FAQ und Kontakte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A86085-1F6C-449A-9973-6538CB7A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A176E5-8073-427B-A1F7-4BA7510C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 dirty="0"/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F013F75E-BF96-426B-A17D-E6CDCE300D82}"/>
              </a:ext>
            </a:extLst>
          </p:cNvPr>
          <p:cNvCxnSpPr>
            <a:cxnSpLocks/>
          </p:cNvCxnSpPr>
          <p:nvPr userDrawn="1"/>
        </p:nvCxnSpPr>
        <p:spPr>
          <a:xfrm>
            <a:off x="7920000" y="2700000"/>
            <a:ext cx="43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C5AC9B2-9927-4EEC-8353-E14CED8091D8}"/>
              </a:ext>
            </a:extLst>
          </p:cNvPr>
          <p:cNvCxnSpPr>
            <a:cxnSpLocks/>
          </p:cNvCxnSpPr>
          <p:nvPr userDrawn="1"/>
        </p:nvCxnSpPr>
        <p:spPr>
          <a:xfrm>
            <a:off x="7920000" y="3060000"/>
            <a:ext cx="4320000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1070F07-396B-448C-B5EA-0A8564406F2B}"/>
              </a:ext>
            </a:extLst>
          </p:cNvPr>
          <p:cNvCxnSpPr>
            <a:cxnSpLocks/>
          </p:cNvCxnSpPr>
          <p:nvPr userDrawn="1"/>
        </p:nvCxnSpPr>
        <p:spPr>
          <a:xfrm>
            <a:off x="7920000" y="3420000"/>
            <a:ext cx="4320000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AF263553-7A21-4D0C-926B-B7C577B13918}"/>
              </a:ext>
            </a:extLst>
          </p:cNvPr>
          <p:cNvCxnSpPr>
            <a:cxnSpLocks/>
          </p:cNvCxnSpPr>
          <p:nvPr userDrawn="1"/>
        </p:nvCxnSpPr>
        <p:spPr>
          <a:xfrm>
            <a:off x="7920000" y="3780000"/>
            <a:ext cx="4320000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6FD6EBB8-944F-4461-AB7D-763613AE4720}"/>
              </a:ext>
            </a:extLst>
          </p:cNvPr>
          <p:cNvCxnSpPr>
            <a:cxnSpLocks/>
          </p:cNvCxnSpPr>
          <p:nvPr userDrawn="1"/>
        </p:nvCxnSpPr>
        <p:spPr>
          <a:xfrm>
            <a:off x="7920000" y="4140000"/>
            <a:ext cx="4320000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5A7530D2-2AA8-4460-94C1-3D24784039C1}"/>
              </a:ext>
            </a:extLst>
          </p:cNvPr>
          <p:cNvCxnSpPr>
            <a:cxnSpLocks/>
          </p:cNvCxnSpPr>
          <p:nvPr userDrawn="1"/>
        </p:nvCxnSpPr>
        <p:spPr>
          <a:xfrm>
            <a:off x="7920000" y="4500000"/>
            <a:ext cx="4320000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754FCD-8ECB-4C4C-969A-0B9F57D4B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" y="2592000"/>
            <a:ext cx="6549247" cy="1325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2.4 ENTSCHEIDUNGSHILFEN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F811A80-4FCA-4E85-811C-EBE40C98D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8000" y="2772000"/>
            <a:ext cx="3960000" cy="287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1. ÜBER DIE ENERGIESPAR-AKTION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DFCD7E41-3640-4331-8DBA-24DDA3878E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000" y="3132000"/>
            <a:ext cx="3960000" cy="23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 FÜR HAUSBESITZER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D8ACF2A7-A596-4B17-8E03-AF8DD63FD0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000" y="3492000"/>
            <a:ext cx="3960000" cy="278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3. FÜR KOMMUNEN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DA7953B-4906-4AAC-AB52-22EB2CCFFE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3852000"/>
            <a:ext cx="3960000" cy="287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4. VORTRÄGE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91ED7C75-DEC8-42BC-A805-5AD986EE27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8000" y="4212000"/>
            <a:ext cx="3960000" cy="31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5. MEDIATHEK</a:t>
            </a:r>
          </a:p>
        </p:txBody>
      </p:sp>
    </p:spTree>
    <p:extLst>
      <p:ext uri="{BB962C8B-B14F-4D97-AF65-F5344CB8AC3E}">
        <p14:creationId xmlns:p14="http://schemas.microsoft.com/office/powerpoint/2010/main" val="16006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792A41-5EA2-4F0D-92B3-2ADE8D524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A04DCFFA-48F9-4460-9E8E-86F5CF0B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560" y="6372000"/>
            <a:ext cx="539678" cy="358603"/>
          </a:xfrm>
        </p:spPr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00BE261-CC5D-45D9-9B7C-139D94A31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63" y="576000"/>
            <a:ext cx="8334720" cy="54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 Die LEA stellt sich vor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D76513B7-279B-4F8F-A594-6C0A6B4E89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000" y="1080000"/>
            <a:ext cx="8334720" cy="54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Mission LEA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53DF28-CE04-4534-A629-B19BE8BBB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2179" y="1702734"/>
            <a:ext cx="8360541" cy="416526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penatibus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magnis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dis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parturient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montes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nascetur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ridiculus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penatibus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magnis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dis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parturient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montes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nascetur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endParaRPr lang="de-DE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innen, weiß, Bett, Wasser enthält.&#10;&#10;Automatisch generierte Beschreibung">
            <a:extLst>
              <a:ext uri="{FF2B5EF4-FFF2-40B4-BE49-F238E27FC236}">
                <a16:creationId xmlns:a16="http://schemas.microsoft.com/office/drawing/2014/main" id="{D77C8519-F18C-4E64-A0F1-DC3092848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960000"/>
            <a:ext cx="1440000" cy="1440000"/>
          </a:xfrm>
          <a:prstGeom prst="rect">
            <a:avLst/>
          </a:prstGeom>
        </p:spPr>
      </p:pic>
      <p:pic>
        <p:nvPicPr>
          <p:cNvPr id="25" name="Grafik 24" descr="Ein Bild, das weiß, sitzend, schwarz, groß enthält.&#10;&#10;Automatisch generierte Beschreibung">
            <a:extLst>
              <a:ext uri="{FF2B5EF4-FFF2-40B4-BE49-F238E27FC236}">
                <a16:creationId xmlns:a16="http://schemas.microsoft.com/office/drawing/2014/main" id="{9724707B-237E-4E6D-A675-35EB892B0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3960000"/>
            <a:ext cx="1440000" cy="1440000"/>
          </a:xfrm>
          <a:prstGeom prst="rect">
            <a:avLst/>
          </a:prstGeom>
        </p:spPr>
      </p:pic>
      <p:pic>
        <p:nvPicPr>
          <p:cNvPr id="11" name="Grafik 10" descr="Ein Bild, das weiß, sitzend, schwarz, groß enthält.&#10;&#10;Automatisch generierte Beschreibung">
            <a:extLst>
              <a:ext uri="{FF2B5EF4-FFF2-40B4-BE49-F238E27FC236}">
                <a16:creationId xmlns:a16="http://schemas.microsoft.com/office/drawing/2014/main" id="{6D0B0C0C-6095-465D-8415-ABA93772FF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960000"/>
            <a:ext cx="1440000" cy="1440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792A41-5EA2-4F0D-92B3-2ADE8D524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A04DCFFA-48F9-4460-9E8E-86F5CF0B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560" y="6372000"/>
            <a:ext cx="539678" cy="358603"/>
          </a:xfrm>
        </p:spPr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00BE261-CC5D-45D9-9B7C-139D94A31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63" y="576000"/>
            <a:ext cx="7221537" cy="54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 Die LEA stellt sich vor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D76513B7-279B-4F8F-A594-6C0A6B4E89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000" y="1080000"/>
            <a:ext cx="7221537" cy="54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Mission LEA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8F2848A-083B-479F-9158-05C17BA3C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8000" y="5400000"/>
            <a:ext cx="1440000" cy="230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olidFill>
                  <a:schemeClr val="accent1"/>
                </a:solidFill>
              </a:rPr>
              <a:t>VORNAME NAME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80E8FB88-EAB6-4804-BD1D-760D8A9F5C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8000" y="5400000"/>
            <a:ext cx="1440000" cy="23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sz="900" b="0" dirty="0">
                <a:solidFill>
                  <a:schemeClr val="accent1"/>
                </a:solidFill>
              </a:rPr>
              <a:t>VORNAME NAME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CBD7D89-5FA5-4691-9C86-819E264150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80000" y="3960000"/>
            <a:ext cx="1440000" cy="144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Bildplatzhalter 5">
            <a:extLst>
              <a:ext uri="{FF2B5EF4-FFF2-40B4-BE49-F238E27FC236}">
                <a16:creationId xmlns:a16="http://schemas.microsoft.com/office/drawing/2014/main" id="{FDB6E3F0-13D7-4D46-827B-E26493A05CD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0000" y="3960000"/>
            <a:ext cx="1440000" cy="144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C086891E-DBE5-4887-A184-C7FE5B3D6C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20000" y="3960000"/>
            <a:ext cx="1440000" cy="144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4B4E0B6E-3D2E-4882-963B-26FD795823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000" y="5688000"/>
            <a:ext cx="1440000" cy="37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600" dirty="0"/>
              <a:t>Position und E-Mail</a:t>
            </a:r>
            <a:endParaRPr lang="de-DE" dirty="0"/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11FC83DF-06CC-47DC-8FD2-D8E5124731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48000" y="5688000"/>
            <a:ext cx="1440000" cy="37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600" dirty="0"/>
              <a:t>Position und E-Mail</a:t>
            </a:r>
            <a:endParaRPr lang="de-DE" dirty="0"/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2DCB3A97-1F45-4416-9246-39915158E0A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8000" y="5400000"/>
            <a:ext cx="1440000" cy="230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dirty="0"/>
              <a:t>VORNAME NAME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53DF28-CE04-4534-A629-B19BE8BBB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2179" y="1702735"/>
            <a:ext cx="5975937" cy="2183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penatibus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magnis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dis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parturient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montes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nascetur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ridiculus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penatibus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magnis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dis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parturient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montes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nascetur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endParaRPr lang="de-DE" sz="1800" dirty="0">
              <a:solidFill>
                <a:schemeClr val="accent6"/>
              </a:solidFill>
            </a:endParaRP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921ECF61-0A6D-447E-8F5C-BA38EEBFB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8000" y="5688000"/>
            <a:ext cx="1440000" cy="37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600" dirty="0"/>
              <a:t>Position und E-Mail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2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792A41-5EA2-4F0D-92B3-2ADE8D5243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6D2EA1B-EDB7-42C7-9DDD-07861140D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32" y="2841391"/>
            <a:ext cx="4107461" cy="2308325"/>
          </a:xfrm>
          <a:prstGeom prst="rect">
            <a:avLst/>
          </a:prstGeom>
        </p:spPr>
      </p:pic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A04DCFFA-48F9-4460-9E8E-86F5CF0B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560" y="6372000"/>
            <a:ext cx="539678" cy="358603"/>
          </a:xfrm>
        </p:spPr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00BE261-CC5D-45D9-9B7C-139D94A31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63" y="576000"/>
            <a:ext cx="7221537" cy="54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 Die LEA stellt sich vor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D76513B7-279B-4F8F-A594-6C0A6B4E89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000" y="1080000"/>
            <a:ext cx="7221537" cy="548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Mission LEA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CBD7D89-5FA5-4691-9C86-819E264150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80000" y="3960000"/>
            <a:ext cx="1440000" cy="144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0" name="Bildplatzhalter 5">
            <a:extLst>
              <a:ext uri="{FF2B5EF4-FFF2-40B4-BE49-F238E27FC236}">
                <a16:creationId xmlns:a16="http://schemas.microsoft.com/office/drawing/2014/main" id="{FDB6E3F0-13D7-4D46-827B-E26493A05CD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0000" y="3960000"/>
            <a:ext cx="1440000" cy="144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C086891E-DBE5-4887-A184-C7FE5B3D6C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20000" y="3960000"/>
            <a:ext cx="1440000" cy="144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23A8B3-F75E-474A-9B15-200FCD705E3B}"/>
              </a:ext>
            </a:extLst>
          </p:cNvPr>
          <p:cNvSpPr txBox="1"/>
          <p:nvPr userDrawn="1"/>
        </p:nvSpPr>
        <p:spPr>
          <a:xfrm>
            <a:off x="8031829" y="2477301"/>
            <a:ext cx="243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Platzhalter für freigestellte Grafik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56B87B2D-9ED0-4EBE-B3DD-D04662DEEA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82179" y="1702735"/>
            <a:ext cx="5975937" cy="21834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penatibus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magnis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dis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parturient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montes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nascetur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ridiculus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penatibus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magnis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dis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parturient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montes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nascetur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endParaRPr lang="de-DE" sz="1800" dirty="0">
              <a:solidFill>
                <a:schemeClr val="accent6"/>
              </a:solidFill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661532A4-2E84-41C2-9395-7D784CC697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8000" y="5400000"/>
            <a:ext cx="1440000" cy="230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olidFill>
                  <a:schemeClr val="accent1"/>
                </a:solidFill>
              </a:rPr>
              <a:t>VORNAME NAME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85CF3264-B16C-4D11-9C4E-18363284F8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48000" y="5400000"/>
            <a:ext cx="1440000" cy="23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sz="900" b="0" dirty="0">
                <a:solidFill>
                  <a:schemeClr val="accent1"/>
                </a:solidFill>
              </a:rPr>
              <a:t>VORNAME NAME</a:t>
            </a:r>
          </a:p>
        </p:txBody>
      </p:sp>
      <p:sp>
        <p:nvSpPr>
          <p:cNvPr id="28" name="Textplatzhalter 7">
            <a:extLst>
              <a:ext uri="{FF2B5EF4-FFF2-40B4-BE49-F238E27FC236}">
                <a16:creationId xmlns:a16="http://schemas.microsoft.com/office/drawing/2014/main" id="{FF6565A6-7C7B-46BB-9D8E-6441199F1F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000" y="5688000"/>
            <a:ext cx="1440000" cy="37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600" dirty="0"/>
              <a:t>Position und E-Mail</a:t>
            </a:r>
            <a:endParaRPr lang="de-DE" dirty="0"/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120B1CD5-E46D-4937-A5B7-A7E9153431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48000" y="5688000"/>
            <a:ext cx="1440000" cy="37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600" dirty="0"/>
              <a:t>Position und E-Mail</a:t>
            </a:r>
            <a:endParaRPr lang="de-DE" dirty="0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E1F46D00-325C-44B6-A826-4E67602900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8000" y="5400000"/>
            <a:ext cx="1440000" cy="230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900" dirty="0"/>
              <a:t>VORNAME NAME</a:t>
            </a:r>
            <a:endParaRPr lang="de-DE" dirty="0"/>
          </a:p>
        </p:txBody>
      </p:sp>
      <p:pic>
        <p:nvPicPr>
          <p:cNvPr id="37" name="Grafik 36" descr="Ein Bild, das drinnen, weiß, Bett, Wasser enthält.&#10;&#10;Automatisch generierte Beschreibung">
            <a:extLst>
              <a:ext uri="{FF2B5EF4-FFF2-40B4-BE49-F238E27FC236}">
                <a16:creationId xmlns:a16="http://schemas.microsoft.com/office/drawing/2014/main" id="{EA57CEDF-DFBA-410C-81E8-245088FF7B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3960000"/>
            <a:ext cx="1440000" cy="1440000"/>
          </a:xfrm>
          <a:prstGeom prst="rect">
            <a:avLst/>
          </a:prstGeom>
        </p:spPr>
      </p:pic>
      <p:pic>
        <p:nvPicPr>
          <p:cNvPr id="38" name="Grafik 37" descr="Ein Bild, das weiß, sitzend, schwarz, groß enthält.&#10;&#10;Automatisch generierte Beschreibung">
            <a:extLst>
              <a:ext uri="{FF2B5EF4-FFF2-40B4-BE49-F238E27FC236}">
                <a16:creationId xmlns:a16="http://schemas.microsoft.com/office/drawing/2014/main" id="{84F8CE2A-F71A-42CD-A084-D35A8726EE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3960000"/>
            <a:ext cx="1440000" cy="1440000"/>
          </a:xfrm>
          <a:prstGeom prst="rect">
            <a:avLst/>
          </a:prstGeom>
        </p:spPr>
      </p:pic>
      <p:pic>
        <p:nvPicPr>
          <p:cNvPr id="39" name="Grafik 38" descr="Ein Bild, das weiß, sitzend, schwarz, groß enthält.&#10;&#10;Automatisch generierte Beschreibung">
            <a:extLst>
              <a:ext uri="{FF2B5EF4-FFF2-40B4-BE49-F238E27FC236}">
                <a16:creationId xmlns:a16="http://schemas.microsoft.com/office/drawing/2014/main" id="{433CB35E-7DF0-4BE3-96E4-86F9B5FFF4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960000"/>
            <a:ext cx="1440000" cy="1440000"/>
          </a:xfrm>
          <a:prstGeom prst="rect">
            <a:avLst/>
          </a:prstGeom>
        </p:spPr>
      </p:pic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A2D303D2-E011-4CE2-9DFB-AA43A25BE0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8000" y="5688000"/>
            <a:ext cx="1440000" cy="370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600" dirty="0"/>
              <a:t>Position und E-Mail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11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draußen, Gras, Feld, stehend enthält.&#10;&#10;Automatisch generierte Beschreibung">
            <a:extLst>
              <a:ext uri="{FF2B5EF4-FFF2-40B4-BE49-F238E27FC236}">
                <a16:creationId xmlns:a16="http://schemas.microsoft.com/office/drawing/2014/main" id="{1A4E096C-64DC-48B9-AB50-CC7C3AD30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r="303" b="5305"/>
          <a:stretch/>
        </p:blipFill>
        <p:spPr>
          <a:xfrm>
            <a:off x="270000" y="0"/>
            <a:ext cx="11916000" cy="5741581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A708C9C-C752-4C5E-AFCE-53B49E2666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0000" y="0"/>
            <a:ext cx="11916000" cy="5741581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A81EC315-DEEB-4FB3-9710-45FE75B112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51984" y="1475784"/>
            <a:ext cx="429552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sz="4000" dirty="0"/>
              <a:t>AKTIVIEREN</a:t>
            </a:r>
            <a:endParaRPr lang="de-DE" sz="2800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0783E50E-29C5-48BD-AFB4-3F1561FC19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4384" y="2105784"/>
            <a:ext cx="46056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sz="4000" dirty="0"/>
              <a:t>KOORDINIEREN</a:t>
            </a:r>
            <a:endParaRPr lang="de-DE" sz="2800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4CA92A0A-7F4E-4027-AC6B-AFE052B08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1984" y="2692584"/>
            <a:ext cx="4167504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sz="4000" dirty="0"/>
              <a:t>UMSETZEN.</a:t>
            </a: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AF6951-B477-4070-AE65-EBF120BED9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5796174"/>
            <a:ext cx="1561509" cy="10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A708C9C-C752-4C5E-AFCE-53B49E2666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0000" y="0"/>
            <a:ext cx="11916000" cy="68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A81EC315-DEEB-4FB3-9710-45FE75B112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51984" y="1475784"/>
            <a:ext cx="429552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sz="4000" dirty="0"/>
              <a:t>AKTIVIEREN</a:t>
            </a:r>
            <a:endParaRPr lang="de-DE" sz="2800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0783E50E-29C5-48BD-AFB4-3F1561FC19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4384" y="2105784"/>
            <a:ext cx="46056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sz="4000" dirty="0"/>
              <a:t>KOORDINIEREN</a:t>
            </a:r>
            <a:endParaRPr lang="de-DE" sz="2800" dirty="0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4CA92A0A-7F4E-4027-AC6B-AFE052B08D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1984" y="2692584"/>
            <a:ext cx="4167504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sz="4000" dirty="0"/>
              <a:t>UMSETZEN.</a:t>
            </a:r>
            <a:endParaRPr lang="de-DE" sz="280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2DD5062-8098-42F5-B3B6-AB29159BA1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47504" y="378000"/>
            <a:ext cx="1530000" cy="550800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 dirty="0"/>
              <a:t>Logo mit weißer </a:t>
            </a:r>
            <a:r>
              <a:rPr lang="de-DE" dirty="0" err="1"/>
              <a:t>Typo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7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nhalts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Gras, Windmühle, draußen, Objekt enthält.&#10;&#10;Automatisch generierte Beschreibung">
            <a:extLst>
              <a:ext uri="{FF2B5EF4-FFF2-40B4-BE49-F238E27FC236}">
                <a16:creationId xmlns:a16="http://schemas.microsoft.com/office/drawing/2014/main" id="{B902FFEB-8369-4395-90B1-6410B29ED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6" r="38" b="10854"/>
          <a:stretch/>
        </p:blipFill>
        <p:spPr>
          <a:xfrm>
            <a:off x="270000" y="270000"/>
            <a:ext cx="7200000" cy="658800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F9ECE7-8466-4F7B-A464-4E11BE0E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AC0439-4B78-4610-956F-6A143E97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560" y="6372000"/>
            <a:ext cx="539678" cy="358603"/>
          </a:xfrm>
        </p:spPr>
        <p:txBody>
          <a:bodyPr/>
          <a:lstStyle/>
          <a:p>
            <a:fld id="{3C1F997F-18F6-4643-BCCD-8472554B1B7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1F65C6-A3BA-401F-9EAD-CF6E13DEB5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0000" y="270000"/>
            <a:ext cx="7200000" cy="658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32263697-8E4B-4B89-8615-A2FE636D55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000" y="1350000"/>
            <a:ext cx="3830400" cy="4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2. Die LEA stellt sich vor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A31473B-B84C-467C-85A8-06EBD8D68A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000" y="1825200"/>
            <a:ext cx="3830400" cy="365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de-DE" sz="2000" b="0" dirty="0">
                <a:solidFill>
                  <a:schemeClr val="accent1"/>
                </a:solidFill>
              </a:rPr>
              <a:t>2.5 Die Mission LEA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F00C12-25D4-4DD7-AF8F-F34D6B6CC3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7998" y="3909960"/>
            <a:ext cx="2533650" cy="1137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Aktivieren</a:t>
            </a:r>
          </a:p>
          <a:p>
            <a:pPr lvl="0"/>
            <a:r>
              <a:rPr lang="de-DE" dirty="0"/>
              <a:t>Koordinieren</a:t>
            </a:r>
          </a:p>
          <a:p>
            <a:pPr lvl="0"/>
            <a:r>
              <a:rPr lang="de-DE" dirty="0"/>
              <a:t>Umsetzen.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415A25-6018-4DFD-AD29-627155D888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48000" y="2606400"/>
            <a:ext cx="3963600" cy="129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C340C75B-C3AF-4CAD-93FE-C6C506B6AF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48000" y="5047200"/>
            <a:ext cx="3963600" cy="129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dolor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consectetuer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Aenean</a:t>
            </a:r>
            <a:r>
              <a:rPr lang="de-D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commodo </a:t>
            </a:r>
            <a:r>
              <a:rPr lang="sv-SE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ligula eget dolor. Aenean massa. Cum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sociis</a:t>
            </a:r>
            <a:r>
              <a:rPr lang="fr-FR" sz="1800" b="0" i="0" u="none" strike="noStrike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800" b="0" i="0" u="none" strike="noStrike" kern="1200" baseline="0" dirty="0" err="1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natoque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27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0C6FF7-84E3-45B8-B366-8515D2D24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975" y="6372000"/>
            <a:ext cx="9608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D82E8-0629-4182-85FB-F4253C38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560" y="6372000"/>
            <a:ext cx="539678" cy="358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1F997F-18F6-4643-BCCD-8472554B1B7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E0CE962-8C82-4804-A56C-AA4026AB7D4F}"/>
              </a:ext>
            </a:extLst>
          </p:cNvPr>
          <p:cNvSpPr/>
          <p:nvPr userDrawn="1"/>
        </p:nvSpPr>
        <p:spPr>
          <a:xfrm>
            <a:off x="0" y="270000"/>
            <a:ext cx="270000" cy="27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089F3E-B325-411E-BBDE-BA438A0791C4}"/>
              </a:ext>
            </a:extLst>
          </p:cNvPr>
          <p:cNvSpPr/>
          <p:nvPr userDrawn="1"/>
        </p:nvSpPr>
        <p:spPr>
          <a:xfrm>
            <a:off x="0" y="810000"/>
            <a:ext cx="270000" cy="27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FE7566-94FD-4ECF-92A9-A26739381EED}"/>
              </a:ext>
            </a:extLst>
          </p:cNvPr>
          <p:cNvSpPr/>
          <p:nvPr userDrawn="1"/>
        </p:nvSpPr>
        <p:spPr>
          <a:xfrm>
            <a:off x="0" y="1350000"/>
            <a:ext cx="270000" cy="27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CB4D9E-30AF-44D9-A916-196917AC41AE}"/>
              </a:ext>
            </a:extLst>
          </p:cNvPr>
          <p:cNvSpPr/>
          <p:nvPr userDrawn="1"/>
        </p:nvSpPr>
        <p:spPr>
          <a:xfrm>
            <a:off x="0" y="1890000"/>
            <a:ext cx="270000" cy="27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8077180-EBED-49BA-B1B4-A6A6EBADB063}"/>
              </a:ext>
            </a:extLst>
          </p:cNvPr>
          <p:cNvSpPr/>
          <p:nvPr userDrawn="1"/>
        </p:nvSpPr>
        <p:spPr>
          <a:xfrm>
            <a:off x="0" y="2430000"/>
            <a:ext cx="270000" cy="270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709FDA-652C-4426-81E4-1F810B9765D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10" y="140124"/>
            <a:ext cx="1690675" cy="114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69" r:id="rId4"/>
    <p:sldLayoutId id="2147483666" r:id="rId5"/>
    <p:sldLayoutId id="2147483662" r:id="rId6"/>
    <p:sldLayoutId id="2147483653" r:id="rId7"/>
    <p:sldLayoutId id="2147483668" r:id="rId8"/>
    <p:sldLayoutId id="2147483652" r:id="rId9"/>
    <p:sldLayoutId id="2147483660" r:id="rId10"/>
    <p:sldLayoutId id="2147483661" r:id="rId11"/>
    <p:sldLayoutId id="2147483665" r:id="rId12"/>
    <p:sldLayoutId id="2147483670" r:id="rId13"/>
    <p:sldLayoutId id="2147483667" r:id="rId14"/>
    <p:sldLayoutId id="2147483671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daktion.hessen-agentur.de/publication/2021/3443_LEA_Broschuere_Kommunale_Waermeplanung_212018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waermeatlas-hessen.d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heike.boehler@lea-hessen.de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mwelt.hessen.de/sites/umwelt.hessen.de/files/2023-02/klimagesetz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ww-halle.de/#anchor-32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ww-halle.de/#anchor-32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573556-8CBD-4F69-868F-D661BB241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3600" dirty="0"/>
              <a:t>Impulsvortrag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A51928-739D-4A74-86B0-E39D73EE55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3360" y="1548000"/>
            <a:ext cx="11138480" cy="720000"/>
          </a:xfrm>
        </p:spPr>
        <p:txBody>
          <a:bodyPr/>
          <a:lstStyle/>
          <a:p>
            <a:r>
              <a:rPr lang="de-DE" sz="3600" dirty="0"/>
              <a:t>Kommunale Wärmeplanung in Hessen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9A008E-BB27-4AB0-82C5-5EAFF00110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800" dirty="0"/>
              <a:t>Patrick Eichelmann – LEA Hessen</a:t>
            </a:r>
          </a:p>
        </p:txBody>
      </p:sp>
    </p:spTree>
    <p:extLst>
      <p:ext uri="{BB962C8B-B14F-4D97-AF65-F5344CB8AC3E}">
        <p14:creationId xmlns:p14="http://schemas.microsoft.com/office/powerpoint/2010/main" val="140252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1C1A93-093C-F5B8-6243-8112A51A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BE485-A0F1-900B-BD4F-B722FAB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CDA25-C3C7-F346-7F85-D91517CA6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2" y="576000"/>
            <a:ext cx="8430905" cy="548958"/>
          </a:xfrm>
        </p:spPr>
        <p:txBody>
          <a:bodyPr/>
          <a:lstStyle/>
          <a:p>
            <a:r>
              <a:rPr lang="de-DE" dirty="0"/>
              <a:t>Wie geht kommunale Wärmeplanung?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F19CE-1CA2-80D8-9F24-FDDA6B040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Schritt für Schritt zum Wärmeplan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B5CB5A-B8AB-3CC1-CE8B-FAEAA9916B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2179" y="1702734"/>
            <a:ext cx="6541251" cy="4165265"/>
          </a:xfrm>
        </p:spPr>
        <p:txBody>
          <a:bodyPr/>
          <a:lstStyle/>
          <a:p>
            <a:r>
              <a:rPr lang="de-DE" sz="1800" b="1" i="0" u="none" strike="noStrike" baseline="0" dirty="0">
                <a:solidFill>
                  <a:srgbClr val="000000"/>
                </a:solidFill>
              </a:rPr>
              <a:t>§ 13 Kommunale Wärmeplanung </a:t>
            </a:r>
            <a:endParaRPr lang="de-DE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de-DE" dirty="0">
                <a:latin typeface="+mj-lt"/>
              </a:rPr>
              <a:t>(2) Ein kommunaler Wärmeplan hat Darlegungen zu folgenden Aspekten zu beinhalten: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1. die systematische und qualifizierte Bestandsanalyse,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2. die Potenzialanalyse im Wärmebereich innerhalb und außerhalb der Gebäude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3. ein klimaneutrales Szenario für das Jahr 2045 mit Zwischenzielen für das Jahr 2030.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9A0CD0-73D5-23A6-BC50-2501A72F6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41" b="27893"/>
          <a:stretch/>
        </p:blipFill>
        <p:spPr>
          <a:xfrm>
            <a:off x="7680960" y="1564452"/>
            <a:ext cx="4147998" cy="44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7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1C1A93-093C-F5B8-6243-8112A51A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BE485-A0F1-900B-BD4F-B722FAB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CDA25-C3C7-F346-7F85-D91517CA6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2" y="576000"/>
            <a:ext cx="8430905" cy="548958"/>
          </a:xfrm>
        </p:spPr>
        <p:txBody>
          <a:bodyPr/>
          <a:lstStyle/>
          <a:p>
            <a:r>
              <a:rPr lang="de-DE" dirty="0"/>
              <a:t>Wärmedichtekarte Freiburg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F19CE-1CA2-80D8-9F24-FDDA6B040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Von der Bestandsanalyse zur Potentialanalyse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0F6C54-CAAA-544B-CAE6-8CFF9FBFD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0" y="1958743"/>
            <a:ext cx="5088000" cy="390593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C1C6980-8DC8-E0A8-CD7A-6DA096D9A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50" y="1949867"/>
            <a:ext cx="4969388" cy="39148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B4B0309-8136-8D85-D463-0D66C1E1B89F}"/>
              </a:ext>
            </a:extLst>
          </p:cNvPr>
          <p:cNvSpPr txBox="1"/>
          <p:nvPr/>
        </p:nvSpPr>
        <p:spPr>
          <a:xfrm>
            <a:off x="1109709" y="1628958"/>
            <a:ext cx="1022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Bestandsanalyse 2020			          Potenzialanalyse Wärmeverbrauch bis 2050 </a:t>
            </a:r>
          </a:p>
        </p:txBody>
      </p:sp>
    </p:spTree>
    <p:extLst>
      <p:ext uri="{BB962C8B-B14F-4D97-AF65-F5344CB8AC3E}">
        <p14:creationId xmlns:p14="http://schemas.microsoft.com/office/powerpoint/2010/main" val="127719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1C1A93-093C-F5B8-6243-8112A51A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BE485-A0F1-900B-BD4F-B722FAB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CDA25-C3C7-F346-7F85-D91517CA6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2" y="576000"/>
            <a:ext cx="8430905" cy="548958"/>
          </a:xfrm>
        </p:spPr>
        <p:txBody>
          <a:bodyPr/>
          <a:lstStyle/>
          <a:p>
            <a:r>
              <a:rPr lang="de-DE" dirty="0"/>
              <a:t>Eignungsgebiete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F19CE-1CA2-80D8-9F24-FDDA6B040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Potentialanalyse für erneuerbare Energie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4B0309-8136-8D85-D463-0D66C1E1B89F}"/>
              </a:ext>
            </a:extLst>
          </p:cNvPr>
          <p:cNvSpPr txBox="1"/>
          <p:nvPr/>
        </p:nvSpPr>
        <p:spPr>
          <a:xfrm>
            <a:off x="1109709" y="1628958"/>
            <a:ext cx="1022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Beispielsweise: „Geothermie“  Erdwärmesonden            Potential Abwärme aus Abwasserkanälen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9C9B55-8CA6-105D-EDF9-F1BBC62A1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07" y="1998290"/>
            <a:ext cx="5426519" cy="42129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D4D29CD-5A9D-DB67-188C-738F9CC6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156" y="2132958"/>
            <a:ext cx="4816385" cy="383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4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1C1A93-093C-F5B8-6243-8112A51A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BE485-A0F1-900B-BD4F-B722FAB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CDA25-C3C7-F346-7F85-D91517CA6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2" y="576000"/>
            <a:ext cx="8430905" cy="548958"/>
          </a:xfrm>
        </p:spPr>
        <p:txBody>
          <a:bodyPr/>
          <a:lstStyle/>
          <a:p>
            <a:r>
              <a:rPr lang="de-DE" dirty="0"/>
              <a:t>Planungssicherheit für Bürgerinnen und Bürger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F19CE-1CA2-80D8-9F24-FDDA6B040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Ausweisung und Priorisierung von Eignungsgebieten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FA851B4-2B7D-B90F-EFD5-882EF71A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8" y="1884887"/>
            <a:ext cx="5282213" cy="40706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9CAF39A-3DFD-4D35-2AF5-20AB8FDF0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03" r="623" b="70087"/>
          <a:stretch/>
        </p:blipFill>
        <p:spPr>
          <a:xfrm>
            <a:off x="7297443" y="1785233"/>
            <a:ext cx="3926755" cy="32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7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5AA2652-C734-2372-E432-F195B9B79A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2C8B0DE-B10D-BEFF-71E1-1AB4B957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1137E4-ABA9-4BAB-7E76-C4F0FC549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Ebenen der kommunalen Wärmewende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566B08-2312-BD0A-0D93-B452DE7675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Unterschiedliche Betrachtungsebenen / „Flughöhen“ und Ziele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46140E3-93B3-F6A2-52F9-844305C39299}"/>
              </a:ext>
            </a:extLst>
          </p:cNvPr>
          <p:cNvGraphicFramePr/>
          <p:nvPr/>
        </p:nvGraphicFramePr>
        <p:xfrm>
          <a:off x="1008000" y="1268679"/>
          <a:ext cx="10327238" cy="4881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326FB64-2D54-C3E0-FD8E-BA348F5889D3}"/>
              </a:ext>
            </a:extLst>
          </p:cNvPr>
          <p:cNvSpPr/>
          <p:nvPr/>
        </p:nvSpPr>
        <p:spPr>
          <a:xfrm>
            <a:off x="1681992" y="5679320"/>
            <a:ext cx="4094955" cy="6926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Kommune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284522E5-0D05-D0DA-3899-FF6454864D95}"/>
              </a:ext>
            </a:extLst>
          </p:cNvPr>
          <p:cNvSpPr/>
          <p:nvPr/>
        </p:nvSpPr>
        <p:spPr>
          <a:xfrm>
            <a:off x="5904450" y="5679321"/>
            <a:ext cx="4094955" cy="6926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Wärmenetzbetreiber / Gebäudeeigentümer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4DCE8C5-89A0-4478-1538-CF1849C321AF}"/>
              </a:ext>
            </a:extLst>
          </p:cNvPr>
          <p:cNvSpPr/>
          <p:nvPr/>
        </p:nvSpPr>
        <p:spPr>
          <a:xfrm>
            <a:off x="721453" y="1845579"/>
            <a:ext cx="629175" cy="286833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Inhalt und Ziele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46E345B-9C31-E145-FE58-70A7CE6756FE}"/>
              </a:ext>
            </a:extLst>
          </p:cNvPr>
          <p:cNvSpPr/>
          <p:nvPr/>
        </p:nvSpPr>
        <p:spPr>
          <a:xfrm>
            <a:off x="715821" y="4941116"/>
            <a:ext cx="629175" cy="12848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/>
              <a:t>Akteure</a:t>
            </a:r>
          </a:p>
        </p:txBody>
      </p:sp>
    </p:spTree>
    <p:extLst>
      <p:ext uri="{BB962C8B-B14F-4D97-AF65-F5344CB8AC3E}">
        <p14:creationId xmlns:p14="http://schemas.microsoft.com/office/powerpoint/2010/main" val="165861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56674C8-0991-454C-A53B-BC3B95036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49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Impulsvortrag | 2023 |  Kommunale Wärmeplanung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49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D68FAC-DA20-4570-97D9-7DD929A3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997F-18F6-4643-BCCD-8472554B1B7A}" type="slidenum"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srgbClr val="0049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49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6E7A9-7B99-4381-AB07-49794A5B9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bg2"/>
                </a:solidFill>
              </a:rPr>
              <a:t>Das Angebot der LEA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293B35-EDCA-4169-8ACD-E56E6A4EA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 Wärmewende voranbringen (LEA, 2020)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9D6C97-3D90-4ED4-913D-B85ABB611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88" y="1604361"/>
            <a:ext cx="3855872" cy="476763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0885BF3-A89C-4F6A-A6A7-0A69118F9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728" y="1701261"/>
            <a:ext cx="2616493" cy="36812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DA1E77E-91DF-42A1-B648-D2F1BAEDE4F1}"/>
              </a:ext>
            </a:extLst>
          </p:cNvPr>
          <p:cNvSpPr txBox="1"/>
          <p:nvPr/>
        </p:nvSpPr>
        <p:spPr>
          <a:xfrm>
            <a:off x="6939728" y="5454834"/>
            <a:ext cx="2693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43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LEA_Broschüre_Kommunale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F43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F43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Wärmeplanung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F43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4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011A4CF-C4D0-B68E-78E8-62371CABD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474BED-A07B-D512-BABC-CB81C0D1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560" y="6376922"/>
            <a:ext cx="539678" cy="358603"/>
          </a:xfrm>
        </p:spPr>
        <p:txBody>
          <a:bodyPr/>
          <a:lstStyle/>
          <a:p>
            <a:fld id="{3C1F997F-18F6-4643-BCCD-8472554B1B7A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D11D4A-F044-7F59-C1B8-2DD01BC95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Wärmewende in Kommunen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38A0E8-31B8-3B59-7C2D-F09C5ADED1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7078C6C-4AA1-9BDB-7D83-CC5E47550BF4}"/>
              </a:ext>
            </a:extLst>
          </p:cNvPr>
          <p:cNvGrpSpPr/>
          <p:nvPr/>
        </p:nvGrpSpPr>
        <p:grpSpPr>
          <a:xfrm>
            <a:off x="1008000" y="1770076"/>
            <a:ext cx="7775273" cy="4525367"/>
            <a:chOff x="654114" y="1360117"/>
            <a:chExt cx="8295769" cy="4974723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92C84356-BF20-1E2F-A26A-591977726382}"/>
                </a:ext>
              </a:extLst>
            </p:cNvPr>
            <p:cNvSpPr/>
            <p:nvPr/>
          </p:nvSpPr>
          <p:spPr>
            <a:xfrm>
              <a:off x="1588651" y="2751589"/>
              <a:ext cx="1614880" cy="26218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Energie-verbrauch reduzieren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0BD9F955-89A2-2D35-9C24-A458C3BB8722}"/>
                </a:ext>
              </a:extLst>
            </p:cNvPr>
            <p:cNvSpPr/>
            <p:nvPr/>
          </p:nvSpPr>
          <p:spPr>
            <a:xfrm>
              <a:off x="3994559" y="2751589"/>
              <a:ext cx="1614880" cy="26218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Erneuerbare Wärme im Gebäude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D2A09908-1521-002E-1F38-CD5B6C21145C}"/>
                </a:ext>
              </a:extLst>
            </p:cNvPr>
            <p:cNvSpPr/>
            <p:nvPr/>
          </p:nvSpPr>
          <p:spPr>
            <a:xfrm>
              <a:off x="6400467" y="2751589"/>
              <a:ext cx="1614880" cy="26218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Erneuerbare Wärme im Wärmenetz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540A2C3D-4FB2-F7CB-3A18-1F7F407EE42E}"/>
                </a:ext>
              </a:extLst>
            </p:cNvPr>
            <p:cNvSpPr/>
            <p:nvPr/>
          </p:nvSpPr>
          <p:spPr>
            <a:xfrm>
              <a:off x="956488" y="5508915"/>
              <a:ext cx="7628671" cy="358603"/>
            </a:xfrm>
            <a:prstGeom prst="roundRect">
              <a:avLst/>
            </a:prstGeom>
            <a:solidFill>
              <a:schemeClr val="accent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Kommunale Kompetenz aufbauen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6CB3E3D-E79D-F8A4-795A-7C2FC8106959}"/>
                </a:ext>
              </a:extLst>
            </p:cNvPr>
            <p:cNvSpPr/>
            <p:nvPr/>
          </p:nvSpPr>
          <p:spPr>
            <a:xfrm>
              <a:off x="654114" y="5976237"/>
              <a:ext cx="8295769" cy="358603"/>
            </a:xfrm>
            <a:prstGeom prst="roundRect">
              <a:avLst/>
            </a:prstGeom>
            <a:solidFill>
              <a:schemeClr val="accent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Akteure einbinden und steuern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8563AA35-CAF8-3B45-433F-EF4A35564967}"/>
                </a:ext>
              </a:extLst>
            </p:cNvPr>
            <p:cNvSpPr/>
            <p:nvPr/>
          </p:nvSpPr>
          <p:spPr>
            <a:xfrm>
              <a:off x="1308683" y="2254225"/>
              <a:ext cx="7088697" cy="35860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Kommunale Wärmeplanung</a:t>
              </a:r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3E46D60E-6D66-2023-68EC-A60718F4A609}"/>
                </a:ext>
              </a:extLst>
            </p:cNvPr>
            <p:cNvSpPr/>
            <p:nvPr/>
          </p:nvSpPr>
          <p:spPr>
            <a:xfrm>
              <a:off x="1588651" y="1360117"/>
              <a:ext cx="6264385" cy="7998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/>
                <a:t>KOMMUNALE WÄRMEWENDE</a:t>
              </a:r>
            </a:p>
            <a:p>
              <a:pPr algn="ctr"/>
              <a:endParaRPr lang="de-DE" sz="1600" b="1" dirty="0"/>
            </a:p>
          </p:txBody>
        </p:sp>
      </p:grpSp>
      <p:pic>
        <p:nvPicPr>
          <p:cNvPr id="1026" name="Picture 2" descr="Kostenlose Vektorgrafiken zum Thema Schubkarre">
            <a:extLst>
              <a:ext uri="{FF2B5EF4-FFF2-40B4-BE49-F238E27FC236}">
                <a16:creationId xmlns:a16="http://schemas.microsoft.com/office/drawing/2014/main" id="{25F1DCCF-B14B-5C18-950B-D5282497E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8296" y="4714612"/>
            <a:ext cx="3136471" cy="16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6AB900B-2E9C-0354-539B-A76083CAE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65" y="4944104"/>
            <a:ext cx="741338" cy="367204"/>
          </a:xfrm>
          <a:prstGeom prst="rect">
            <a:avLst/>
          </a:prstGeom>
        </p:spPr>
      </p:pic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D3E64964-D230-4A96-EEA7-390BEC8264A0}"/>
              </a:ext>
            </a:extLst>
          </p:cNvPr>
          <p:cNvSpPr/>
          <p:nvPr/>
        </p:nvSpPr>
        <p:spPr>
          <a:xfrm>
            <a:off x="9893865" y="3097791"/>
            <a:ext cx="1076407" cy="4718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Leitfäden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9C37CEB8-B544-6A6A-9937-5526B233C8D6}"/>
              </a:ext>
            </a:extLst>
          </p:cNvPr>
          <p:cNvSpPr/>
          <p:nvPr/>
        </p:nvSpPr>
        <p:spPr>
          <a:xfrm>
            <a:off x="10432069" y="4194786"/>
            <a:ext cx="1076407" cy="49486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Best Practice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41656F03-63F2-A520-83DB-F6DED63472BE}"/>
              </a:ext>
            </a:extLst>
          </p:cNvPr>
          <p:cNvSpPr/>
          <p:nvPr/>
        </p:nvSpPr>
        <p:spPr>
          <a:xfrm>
            <a:off x="9534060" y="3636893"/>
            <a:ext cx="1076407" cy="50067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Netzwerke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A23D5067-C61D-7973-679F-27F03F133D05}"/>
              </a:ext>
            </a:extLst>
          </p:cNvPr>
          <p:cNvSpPr/>
          <p:nvPr/>
        </p:nvSpPr>
        <p:spPr>
          <a:xfrm>
            <a:off x="9297583" y="4204792"/>
            <a:ext cx="1076407" cy="5006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Beratung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C09FC1A7-E17A-0694-C1DC-AD1CDFBD8F6A}"/>
              </a:ext>
            </a:extLst>
          </p:cNvPr>
          <p:cNvSpPr/>
          <p:nvPr/>
        </p:nvSpPr>
        <p:spPr>
          <a:xfrm>
            <a:off x="10659730" y="3636893"/>
            <a:ext cx="1076407" cy="47188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Begleitung</a:t>
            </a:r>
          </a:p>
        </p:txBody>
      </p:sp>
    </p:spTree>
    <p:extLst>
      <p:ext uri="{BB962C8B-B14F-4D97-AF65-F5344CB8AC3E}">
        <p14:creationId xmlns:p14="http://schemas.microsoft.com/office/powerpoint/2010/main" val="113645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3EFD09-5794-5DC5-433A-6633CFA87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E2199F-864A-F3DD-04C3-86EE0827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72DAB0-A57B-8ED2-C84C-D5FED5EA8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/>
                </a:solidFill>
              </a:rPr>
              <a:t>Das Angebot der LEA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E4B929-10D5-A8C8-DE1A-F26CD3E1A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000" dirty="0">
                <a:effectLst/>
              </a:rPr>
              <a:t>Wärmeatlas Hessen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2515E445-8010-8E63-7401-B663447BE7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2180" y="1702734"/>
            <a:ext cx="3307198" cy="3297105"/>
          </a:xfrm>
        </p:spPr>
        <p:txBody>
          <a:bodyPr/>
          <a:lstStyle/>
          <a:p>
            <a:r>
              <a:rPr lang="de-DE" sz="2000" dirty="0">
                <a:latin typeface="+mj-lt"/>
                <a:hlinkClick r:id="rId2"/>
              </a:rPr>
              <a:t>https://www.waermeatlas-hessen.de</a:t>
            </a:r>
            <a:endParaRPr lang="de-DE" sz="2000" dirty="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9F22DD2-EF49-0BE6-FE0E-42FCF7BE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78" y="1733417"/>
            <a:ext cx="7153939" cy="42999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DB8A682-3032-3A9D-DCD3-3C1E3845A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80" y="3736801"/>
            <a:ext cx="3074915" cy="229661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BEDEFFB-0BCD-ACC5-B8F1-A3E7EB932670}"/>
              </a:ext>
            </a:extLst>
          </p:cNvPr>
          <p:cNvSpPr txBox="1"/>
          <p:nvPr/>
        </p:nvSpPr>
        <p:spPr>
          <a:xfrm>
            <a:off x="5487880" y="6137875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100" dirty="0">
                <a:latin typeface="+mj-lt"/>
              </a:rPr>
              <a:t>(Grafik: Wärmeatlas Hessen,  09.05.2023) 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21383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3EFD09-5794-5DC5-433A-6633CFA87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E2199F-864A-F3DD-04C3-86EE0827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72DAB0-A57B-8ED2-C84C-D5FED5EA8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/>
                </a:solidFill>
              </a:rPr>
              <a:t>Das Angebot der LEA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E4B929-10D5-A8C8-DE1A-F26CD3E1A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000" dirty="0">
                <a:effectLst/>
              </a:rPr>
              <a:t>Netzwerk kommunale Wärmeplanung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87B93E2-B24D-883D-B6FB-D55ED351F4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2179" y="1702734"/>
            <a:ext cx="6264195" cy="4165265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4344"/>
                </a:solidFill>
                <a:latin typeface="Arial" panose="020B0604020202020204"/>
              </a:rPr>
              <a:t>Für Kommunen, Multiplikatoren, Stadtwerke und Dienstleister für die kommunale Wärmeplanung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4344"/>
                </a:solidFill>
                <a:latin typeface="Arial" panose="020B0604020202020204"/>
              </a:rPr>
              <a:t>Information über aktuelle Entwicklungen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3F4344"/>
                </a:solidFill>
                <a:latin typeface="Arial" panose="020B0604020202020204"/>
              </a:rPr>
              <a:t>Austauschformate, Fortbildungen und Veranstaltungen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3F4344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3F4344"/>
              </a:solidFill>
              <a:latin typeface="Arial" panose="020B0604020202020204"/>
              <a:sym typeface="Wingdings" panose="05000000000000000000" pitchFamily="2" charset="2"/>
            </a:endParaRPr>
          </a:p>
          <a:p>
            <a:r>
              <a:rPr lang="de-DE" sz="2000" dirty="0">
                <a:solidFill>
                  <a:srgbClr val="3F4344"/>
                </a:solidFill>
                <a:latin typeface="Arial" panose="020B0604020202020204"/>
                <a:sym typeface="Wingdings" panose="05000000000000000000" pitchFamily="2" charset="2"/>
              </a:rPr>
              <a:t> Jetzt </a:t>
            </a:r>
            <a:r>
              <a:rPr lang="de-DE" sz="2000" dirty="0">
                <a:solidFill>
                  <a:srgbClr val="3F4344"/>
                </a:solidFill>
                <a:latin typeface="Arial" panose="020B0604020202020204"/>
              </a:rPr>
              <a:t>Mitglied des Netzwerks werden und dazu bei </a:t>
            </a:r>
            <a:br>
              <a:rPr lang="de-DE" sz="2000" dirty="0">
                <a:solidFill>
                  <a:srgbClr val="3F4344"/>
                </a:solidFill>
                <a:latin typeface="Arial" panose="020B0604020202020204"/>
              </a:rPr>
            </a:br>
            <a:r>
              <a:rPr lang="de-DE" sz="2000" dirty="0">
                <a:solidFill>
                  <a:srgbClr val="3F4344"/>
                </a:solidFill>
                <a:latin typeface="Arial" panose="020B0604020202020204"/>
              </a:rPr>
              <a:t>     </a:t>
            </a:r>
            <a:r>
              <a:rPr lang="de-DE" sz="2000" dirty="0">
                <a:solidFill>
                  <a:srgbClr val="3F4344"/>
                </a:solidFill>
                <a:latin typeface="Arial" panose="020B0604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waermeplanung@lea-hessen.de</a:t>
            </a:r>
            <a:r>
              <a:rPr lang="de-DE" sz="2000" dirty="0">
                <a:solidFill>
                  <a:srgbClr val="3F4344"/>
                </a:solidFill>
                <a:latin typeface="Arial" panose="020B0604020202020204"/>
              </a:rPr>
              <a:t> anmelden. </a:t>
            </a:r>
          </a:p>
          <a:p>
            <a:r>
              <a:rPr lang="de-DE" sz="2000" dirty="0">
                <a:solidFill>
                  <a:srgbClr val="3F4344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rgbClr val="3F4344"/>
                </a:solidFill>
                <a:latin typeface="Arial" panose="020B0604020202020204"/>
              </a:rPr>
              <a:t>Wir nehmen Sie in unseren Verteiler auf.</a:t>
            </a:r>
          </a:p>
          <a:p>
            <a:endParaRPr lang="de-DE" dirty="0"/>
          </a:p>
        </p:txBody>
      </p:sp>
      <p:pic>
        <p:nvPicPr>
          <p:cNvPr id="1026" name="Picture 2" descr="Kostenlose Vektorgrafiken zum Thema Verlinkt">
            <a:extLst>
              <a:ext uri="{FF2B5EF4-FFF2-40B4-BE49-F238E27FC236}">
                <a16:creationId xmlns:a16="http://schemas.microsoft.com/office/drawing/2014/main" id="{15655A8E-DBBA-99ED-04A5-D8C4A7C2E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95" y="1702734"/>
            <a:ext cx="4393341" cy="33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D5E0715-9D0A-F59C-5E5B-011715688264}"/>
              </a:ext>
            </a:extLst>
          </p:cNvPr>
          <p:cNvSpPr txBox="1"/>
          <p:nvPr/>
        </p:nvSpPr>
        <p:spPr>
          <a:xfrm>
            <a:off x="9114503" y="5476568"/>
            <a:ext cx="246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Grafik: </a:t>
            </a:r>
            <a:r>
              <a:rPr lang="de-DE" sz="1200" dirty="0" err="1"/>
              <a:t>pixabay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35843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460700-42A6-37A0-C72F-324FEA35E9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A9F64B-3103-9C67-65F2-FC1DBD98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90AE56-93AA-BDDB-8768-4924BDDFE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Noch Fragen?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AE8444-2F61-1C41-A7C4-F0D71CC96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Herzlichen Dank für Ihre Aufmerksamkeit!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ECC624-6C26-3EA6-887C-29DC05EF0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0" y="2063939"/>
            <a:ext cx="4519203" cy="17840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70B5AB8-FECD-9705-0F72-C9CED55E5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63938"/>
            <a:ext cx="4388836" cy="17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7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1C1A93-093C-F5B8-6243-8112A51A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BE485-A0F1-900B-BD4F-B722FAB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CDA25-C3C7-F346-7F85-D91517CA6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Kontext: Entwicklung der Emissionsziele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F19CE-1CA2-80D8-9F24-FDDA6B040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Hessisches Klimaschutzgesetz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B5CB5A-B8AB-3CC1-CE8B-FAEAA9916B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2180" y="1702734"/>
            <a:ext cx="7118952" cy="4165265"/>
          </a:xfrm>
        </p:spPr>
        <p:txBody>
          <a:bodyPr/>
          <a:lstStyle/>
          <a:p>
            <a:r>
              <a:rPr lang="de-DE" dirty="0"/>
              <a:t>Übergeordnete Zielsetzung im hessischen Klimaschutzgesetz</a:t>
            </a:r>
          </a:p>
          <a:p>
            <a:r>
              <a:rPr lang="de-DE" dirty="0"/>
              <a:t>§ 3 Klimaschutzziele </a:t>
            </a:r>
          </a:p>
          <a:p>
            <a:pPr marL="342900" indent="-342900">
              <a:buAutoNum type="arabicParenBoth"/>
            </a:pPr>
            <a:r>
              <a:rPr lang="de-DE" dirty="0"/>
              <a:t>Die Treibhausgasemissionen werden unter Einbezug der Maßnahmen auf europäischer und nationaler Ebene im Vergleich zum Jahr 1990 kontinuierlich wie folgt gemindert: </a:t>
            </a:r>
            <a:br>
              <a:rPr lang="de-DE" dirty="0"/>
            </a:br>
            <a:endParaRPr lang="de-DE" sz="200" dirty="0"/>
          </a:p>
          <a:p>
            <a:r>
              <a:rPr lang="de-DE" dirty="0"/>
              <a:t>	1. bis zum Jahr 2025 um mindestens 40 Prozent, </a:t>
            </a:r>
          </a:p>
          <a:p>
            <a:r>
              <a:rPr lang="de-DE" dirty="0"/>
              <a:t>	2. bis zum Jahr 2030 um 65 Prozent, </a:t>
            </a:r>
          </a:p>
          <a:p>
            <a:r>
              <a:rPr lang="de-DE" dirty="0"/>
              <a:t>	3. bis zum Jahr 2040 um mindestens 88 Prozent</a:t>
            </a:r>
          </a:p>
          <a:p>
            <a:pPr marL="342900" indent="-342900">
              <a:buFont typeface="+mj-lt"/>
              <a:buAutoNum type="arabicParenBoth" startAt="2"/>
            </a:pPr>
            <a:r>
              <a:rPr lang="de-DE" dirty="0"/>
              <a:t>Bis zum Jahr </a:t>
            </a:r>
            <a:r>
              <a:rPr lang="de-DE" b="1" dirty="0">
                <a:solidFill>
                  <a:schemeClr val="accent3"/>
                </a:solidFill>
              </a:rPr>
              <a:t>2045</a:t>
            </a:r>
            <a:r>
              <a:rPr lang="de-DE" dirty="0"/>
              <a:t> werden die Treibhausgasemissionen so weit gemindert, dass </a:t>
            </a:r>
            <a:r>
              <a:rPr lang="de-DE" b="1" dirty="0">
                <a:solidFill>
                  <a:schemeClr val="accent3"/>
                </a:solidFill>
              </a:rPr>
              <a:t>Netto-Treibhausgasneutralität</a:t>
            </a:r>
            <a:r>
              <a:rPr lang="de-DE" dirty="0"/>
              <a:t> erreicht wird. Nach dem Jahr 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2050 sollen negative Treibhausgasemissionen </a:t>
            </a:r>
            <a:r>
              <a:rPr lang="de-DE" dirty="0"/>
              <a:t>erreicht werden.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51871E-73E1-4DC3-6406-CA928078ADE9}"/>
              </a:ext>
            </a:extLst>
          </p:cNvPr>
          <p:cNvSpPr txBox="1"/>
          <p:nvPr/>
        </p:nvSpPr>
        <p:spPr>
          <a:xfrm>
            <a:off x="982180" y="5649545"/>
            <a:ext cx="71189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3F43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Quelle: Hessisches Gesetz zur Förderung des Klimaschutzes und zur Anpassung an die Folgen des Klimawandels (Hessisches Klimagesetz –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F43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HKlimaG</a:t>
            </a:r>
            <a:r>
              <a:rPr lang="de-DE" sz="1100" dirty="0">
                <a:solidFill>
                  <a:srgbClr val="3F4344"/>
                </a:solidFill>
                <a:latin typeface="Arial" panose="020B0604020202020204"/>
              </a:rPr>
              <a:t>, </a:t>
            </a:r>
            <a:r>
              <a:rPr lang="de-DE" sz="1100" dirty="0">
                <a:solidFill>
                  <a:srgbClr val="3F4344"/>
                </a:solidFill>
                <a:latin typeface="Arial" panose="020B0604020202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https://umwelt.hessen.de/sites/umwelt.hessen.de/files/2023-02/klimagesetz.pdf</a:t>
            </a:r>
            <a:r>
              <a:rPr lang="de-DE" sz="1100" dirty="0">
                <a:solidFill>
                  <a:srgbClr val="3F4344"/>
                </a:solidFill>
                <a:latin typeface="Arial" panose="020B06040202020202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61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1C1A93-093C-F5B8-6243-8112A51A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BE485-A0F1-900B-BD4F-B722FAB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CDA25-C3C7-F346-7F85-D91517CA6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3" y="576000"/>
            <a:ext cx="8421072" cy="548958"/>
          </a:xfrm>
        </p:spPr>
        <p:txBody>
          <a:bodyPr/>
          <a:lstStyle/>
          <a:p>
            <a:r>
              <a:rPr lang="de-DE" dirty="0"/>
              <a:t>Aktuelle Entwicklungen der kommunalen Wärmeplanung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F19CE-1CA2-80D8-9F24-FDDA6B040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Verankerung im HEG – Hessischen Energiegesetz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B5CB5A-B8AB-3CC1-CE8B-FAEAA9916B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2179" y="1702734"/>
            <a:ext cx="9768845" cy="4669266"/>
          </a:xfrm>
        </p:spPr>
        <p:txBody>
          <a:bodyPr/>
          <a:lstStyle/>
          <a:p>
            <a:endParaRPr lang="de-DE" sz="1800" b="1" i="0" u="none" strike="noStrike" baseline="0" dirty="0">
              <a:solidFill>
                <a:srgbClr val="000000"/>
              </a:solidFill>
            </a:endParaRPr>
          </a:p>
          <a:p>
            <a:r>
              <a:rPr lang="de-DE" sz="1800" b="1" i="0" u="none" strike="noStrike" baseline="0" dirty="0">
                <a:solidFill>
                  <a:srgbClr val="000000"/>
                </a:solidFill>
              </a:rPr>
              <a:t>§ 13 Kommunale Wärmeplanung </a:t>
            </a:r>
            <a:endParaRPr lang="de-DE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</a:rPr>
              <a:t>(1) Ab dem 29.11.2023 sind die </a:t>
            </a:r>
            <a:r>
              <a:rPr lang="de-DE" sz="1800" b="1" i="0" u="none" strike="noStrike" baseline="0" dirty="0">
                <a:solidFill>
                  <a:srgbClr val="000000"/>
                </a:solidFill>
              </a:rPr>
              <a:t>Gemeinden mit mehr als 20 000 Einwohnerinnen und Einwohnern verpflichtet</a:t>
            </a:r>
            <a:r>
              <a:rPr lang="de-DE" sz="1800" b="0" i="0" u="none" strike="noStrike" baseline="0" dirty="0">
                <a:solidFill>
                  <a:srgbClr val="000000"/>
                </a:solidFill>
              </a:rPr>
              <a:t>, zur Erreichung der Energie- und Klimaziele eine kommunale Wärmeplanung zu entwickeln, fortlaufend zu aktualisieren und zu veröffentlichen. </a:t>
            </a:r>
          </a:p>
          <a:p>
            <a:r>
              <a:rPr lang="de-DE" sz="1800" b="0" i="0" u="none" strike="noStrike" baseline="0" dirty="0">
                <a:solidFill>
                  <a:srgbClr val="000000"/>
                </a:solidFill>
              </a:rPr>
              <a:t>(3) Im Rahmen der kommunalen Wärmeplanung sind die </a:t>
            </a:r>
            <a:r>
              <a:rPr lang="de-DE" sz="1800" b="1" i="0" u="none" strike="noStrike" baseline="0" dirty="0">
                <a:solidFill>
                  <a:srgbClr val="000000"/>
                </a:solidFill>
              </a:rPr>
              <a:t>Wärmenetzbetreiber</a:t>
            </a:r>
            <a:r>
              <a:rPr lang="de-DE" sz="1800" b="0" i="0" u="none" strike="noStrike" baseline="0" dirty="0">
                <a:solidFill>
                  <a:srgbClr val="000000"/>
                </a:solidFill>
              </a:rPr>
              <a:t> verpflichtet, für die von ihnen betriebenen Wärmenetze </a:t>
            </a:r>
            <a:r>
              <a:rPr lang="de-DE" sz="1800" b="1" i="0" u="none" strike="noStrike" baseline="0" dirty="0" err="1">
                <a:solidFill>
                  <a:srgbClr val="000000"/>
                </a:solidFill>
              </a:rPr>
              <a:t>Dekarbonisierungspläne</a:t>
            </a:r>
            <a:r>
              <a:rPr lang="de-DE" sz="1800" b="0" i="0" u="none" strike="noStrike" baseline="0" dirty="0">
                <a:solidFill>
                  <a:srgbClr val="000000"/>
                </a:solidFill>
              </a:rPr>
              <a:t> vorzulegen. Darin soll </a:t>
            </a:r>
            <a:r>
              <a:rPr lang="de-DE" sz="1800" b="1" i="0" u="none" strike="noStrike" baseline="0" dirty="0">
                <a:solidFill>
                  <a:srgbClr val="000000"/>
                </a:solidFill>
              </a:rPr>
              <a:t>beschrieben werden, wie der Anteil von erneuerbaren Energien und unvermeidbarer Abwärme an der gelieferten Wärme bis 2030 auf mindestens 30 Prozent und bis 2045 auf 100 Prozent ansteigen soll.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43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1C1A93-093C-F5B8-6243-8112A51A2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BE485-A0F1-900B-BD4F-B722FAB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3CDA25-C3C7-F346-7F85-D91517CA6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3" y="576000"/>
            <a:ext cx="8580573" cy="548958"/>
          </a:xfrm>
        </p:spPr>
        <p:txBody>
          <a:bodyPr/>
          <a:lstStyle/>
          <a:p>
            <a:r>
              <a:rPr lang="de-DE" dirty="0"/>
              <a:t>Aktuelle Entwicklungen der kommunalen Wärmeplanung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EF19CE-1CA2-80D8-9F24-FDDA6B0405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Verankerung im HEG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B5CB5A-B8AB-3CC1-CE8B-FAEAA9916B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sz="1800" b="1" i="0" u="none" strike="noStrike" baseline="0" dirty="0">
                <a:solidFill>
                  <a:srgbClr val="000000"/>
                </a:solidFill>
              </a:rPr>
              <a:t>§ 13 Kommunale Wärmeplanung </a:t>
            </a:r>
            <a:endParaRPr lang="de-DE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(5) = </a:t>
            </a:r>
            <a:r>
              <a:rPr lang="de-DE" b="1" dirty="0">
                <a:solidFill>
                  <a:srgbClr val="000000"/>
                </a:solidFill>
              </a:rPr>
              <a:t>Verordnungsermächtigung</a:t>
            </a:r>
            <a:r>
              <a:rPr lang="de-DE" dirty="0">
                <a:solidFill>
                  <a:srgbClr val="000000"/>
                </a:solidFill>
              </a:rPr>
              <a:t>. Verordnung soll in 2023 veröffentlicht werden und enthält:</a:t>
            </a:r>
          </a:p>
          <a:p>
            <a:r>
              <a:rPr lang="de-DE" dirty="0"/>
              <a:t>…</a:t>
            </a:r>
          </a:p>
          <a:p>
            <a:r>
              <a:rPr lang="de-DE" dirty="0"/>
              <a:t>5. den </a:t>
            </a:r>
            <a:r>
              <a:rPr lang="de-DE" b="1" dirty="0"/>
              <a:t>finanziellen Ausgleich </a:t>
            </a:r>
            <a:r>
              <a:rPr lang="de-DE" dirty="0"/>
              <a:t>für die Gemeinden.</a:t>
            </a:r>
          </a:p>
        </p:txBody>
      </p:sp>
    </p:spTree>
    <p:extLst>
      <p:ext uri="{BB962C8B-B14F-4D97-AF65-F5344CB8AC3E}">
        <p14:creationId xmlns:p14="http://schemas.microsoft.com/office/powerpoint/2010/main" val="21665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261AD0D-D68E-5270-F1A9-945830437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11096C1-BE6B-33A1-2EC4-237CEC21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A634A2-988F-AD52-944F-1754744F6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3" y="576000"/>
            <a:ext cx="8665240" cy="548958"/>
          </a:xfrm>
        </p:spPr>
        <p:txBody>
          <a:bodyPr/>
          <a:lstStyle/>
          <a:p>
            <a:r>
              <a:rPr lang="de-DE" dirty="0"/>
              <a:t>Aktuelle Entwicklungen der kommunalen Wärmeplanung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BC04F58-DAAF-A6B0-1EB0-581D45A1B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Verankerung im HEG</a:t>
            </a: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77AA18BC-40A5-7985-4BE3-EC08B73494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2663" y="1703388"/>
            <a:ext cx="8359775" cy="41640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Von 422 hessischen Kommunen sind etwa ein Siebtel von der Pflicht betroffen (59 Kommunen)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 50% der hessischen Bevölkerung leben in diesen Kommunen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sieben Jahre Aktualisierung, Erstellung binnen drei Jahren nach Inkrafttreten der Pflicht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Landkreise sind indirekt betroffen, da ihre Liegenschaften in die Planungen der jeweiligen Kommunen einbezogen werden müssen</a:t>
            </a:r>
          </a:p>
        </p:txBody>
      </p:sp>
    </p:spTree>
    <p:extLst>
      <p:ext uri="{BB962C8B-B14F-4D97-AF65-F5344CB8AC3E}">
        <p14:creationId xmlns:p14="http://schemas.microsoft.com/office/powerpoint/2010/main" val="361069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6840D4B-2E66-EC62-9807-78909B534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7381C6-BEB7-0412-4248-CFA13C38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D6C99F-7567-F0F6-8E55-0872632AF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3" y="576000"/>
            <a:ext cx="9608454" cy="548958"/>
          </a:xfrm>
        </p:spPr>
        <p:txBody>
          <a:bodyPr/>
          <a:lstStyle/>
          <a:p>
            <a:r>
              <a:rPr lang="de-DE" dirty="0"/>
              <a:t>Aktuelle Entwicklungen der kommunalen Wärmeplanung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F39C0B-82D7-33DD-F299-3959B5C9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Referentenentwurf der Bundesregierung vom 21.07.2023 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CA0CB2-1A8B-8695-7F91-7BCE673A7A3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12290" y="2011231"/>
            <a:ext cx="6053024" cy="41652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KWP wird </a:t>
            </a:r>
            <a:r>
              <a:rPr lang="de-DE" u="sng" dirty="0"/>
              <a:t>flächendeckend</a:t>
            </a:r>
            <a:r>
              <a:rPr lang="de-DE" dirty="0"/>
              <a:t> eingeführt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Kommunen &lt; 10.000 Einwohner im „vereinfachten Verfahren“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Konvoi-Verfahren (Zusammenschluss benachbarter Kommunen)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&gt; 100.000 Einwohner KWP bis 30.06.2026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&lt; 100.000 Einwohner KWP bis 30.06.2028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Kältepläne sind noch </a:t>
            </a:r>
            <a:r>
              <a:rPr lang="de-DE" u="sng" dirty="0"/>
              <a:t>nicht</a:t>
            </a:r>
            <a:r>
              <a:rPr lang="de-DE" dirty="0"/>
              <a:t> Bestandteil des Gesetzentwurfs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Enge Verknüpfung mit GEG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Wasserstoffnetzgebiete können ausgewiesen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7CD2B4-B321-C518-1B89-BA39F4807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82" y="1983047"/>
            <a:ext cx="3755644" cy="37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0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feil: nach unten 45">
            <a:extLst>
              <a:ext uri="{FF2B5EF4-FFF2-40B4-BE49-F238E27FC236}">
                <a16:creationId xmlns:a16="http://schemas.microsoft.com/office/drawing/2014/main" id="{8325D2C8-7AD6-2AF4-7BCF-7F26C6795830}"/>
              </a:ext>
            </a:extLst>
          </p:cNvPr>
          <p:cNvSpPr/>
          <p:nvPr/>
        </p:nvSpPr>
        <p:spPr>
          <a:xfrm>
            <a:off x="6696091" y="1202092"/>
            <a:ext cx="1240077" cy="1942817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: nach unten 46">
            <a:extLst>
              <a:ext uri="{FF2B5EF4-FFF2-40B4-BE49-F238E27FC236}">
                <a16:creationId xmlns:a16="http://schemas.microsoft.com/office/drawing/2014/main" id="{F85451CA-C5ED-5C9D-33C5-2D0E5EF6D469}"/>
              </a:ext>
            </a:extLst>
          </p:cNvPr>
          <p:cNvSpPr/>
          <p:nvPr/>
        </p:nvSpPr>
        <p:spPr>
          <a:xfrm rot="10800000">
            <a:off x="6698964" y="3572958"/>
            <a:ext cx="1240077" cy="1942817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D68FAC-DA20-4570-97D9-7DD929A3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560" y="6359973"/>
            <a:ext cx="539678" cy="35860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997F-18F6-4643-BCCD-8472554B1B7A}" type="slidenum"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srgbClr val="0049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49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6E7A9-7B99-4381-AB07-49794A5B9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2" y="576000"/>
            <a:ext cx="8521301" cy="548958"/>
          </a:xfrm>
        </p:spPr>
        <p:txBody>
          <a:bodyPr/>
          <a:lstStyle/>
          <a:p>
            <a:r>
              <a:rPr lang="de-DE" dirty="0"/>
              <a:t>Aktuelle Entwicklungen der kommunalen Wärmeplanung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293B35-EDCA-4169-8ACD-E56E6A4EA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/>
                </a:solidFill>
              </a:rPr>
              <a:t>Entwicklungen in Hessen + Bund</a:t>
            </a:r>
            <a:endParaRPr lang="de-D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9E513BE6-9196-48AE-A59F-FFFCE22DC1BE}"/>
              </a:ext>
            </a:extLst>
          </p:cNvPr>
          <p:cNvSpPr/>
          <p:nvPr/>
        </p:nvSpPr>
        <p:spPr>
          <a:xfrm>
            <a:off x="4082364" y="3194765"/>
            <a:ext cx="6250357" cy="3651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B68F22D-203E-3753-CFB6-C862E790B69A}"/>
              </a:ext>
            </a:extLst>
          </p:cNvPr>
          <p:cNvCxnSpPr/>
          <p:nvPr/>
        </p:nvCxnSpPr>
        <p:spPr>
          <a:xfrm>
            <a:off x="4524653" y="3576700"/>
            <a:ext cx="0" cy="44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DF356D8-7B7C-6378-98C0-04A482C681C0}"/>
              </a:ext>
            </a:extLst>
          </p:cNvPr>
          <p:cNvSpPr txBox="1"/>
          <p:nvPr/>
        </p:nvSpPr>
        <p:spPr>
          <a:xfrm>
            <a:off x="4437989" y="4182215"/>
            <a:ext cx="1624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29.11.2022</a:t>
            </a:r>
          </a:p>
          <a:p>
            <a:r>
              <a:rPr lang="de-DE" dirty="0"/>
              <a:t>HEG wird verabschiedet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228E58-0069-4911-E1AD-708343999F7E}"/>
              </a:ext>
            </a:extLst>
          </p:cNvPr>
          <p:cNvSpPr txBox="1"/>
          <p:nvPr/>
        </p:nvSpPr>
        <p:spPr>
          <a:xfrm>
            <a:off x="6338000" y="5526766"/>
            <a:ext cx="3507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Quartal 2023</a:t>
            </a:r>
          </a:p>
          <a:p>
            <a:r>
              <a:rPr lang="de-DE" dirty="0"/>
              <a:t>Wärmeverordnung tritt in Kraft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3AB11E-72F9-F896-8327-7EEE85DA0A12}"/>
              </a:ext>
            </a:extLst>
          </p:cNvPr>
          <p:cNvSpPr txBox="1"/>
          <p:nvPr/>
        </p:nvSpPr>
        <p:spPr>
          <a:xfrm>
            <a:off x="9086936" y="4257714"/>
            <a:ext cx="140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29.11.2023 KWP wird zur Pflicht §13 HEG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53FE89B-8C0E-35BD-64F7-EFD98B4AE2BB}"/>
              </a:ext>
            </a:extLst>
          </p:cNvPr>
          <p:cNvCxnSpPr/>
          <p:nvPr/>
        </p:nvCxnSpPr>
        <p:spPr>
          <a:xfrm>
            <a:off x="9529364" y="3787867"/>
            <a:ext cx="0" cy="44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BB1D45D-06F2-C793-2D56-0F8FDA6D01D4}"/>
              </a:ext>
            </a:extLst>
          </p:cNvPr>
          <p:cNvCxnSpPr/>
          <p:nvPr/>
        </p:nvCxnSpPr>
        <p:spPr>
          <a:xfrm>
            <a:off x="4223797" y="2686391"/>
            <a:ext cx="0" cy="44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7C3A4FB4-0514-DEC4-37E6-6A10E11BD5FA}"/>
              </a:ext>
            </a:extLst>
          </p:cNvPr>
          <p:cNvSpPr txBox="1"/>
          <p:nvPr/>
        </p:nvSpPr>
        <p:spPr>
          <a:xfrm>
            <a:off x="3786899" y="1713562"/>
            <a:ext cx="1624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Juli 2022</a:t>
            </a:r>
            <a:br>
              <a:rPr lang="de-DE" dirty="0"/>
            </a:br>
            <a:r>
              <a:rPr lang="de-DE" dirty="0"/>
              <a:t>Diskussions-papier Bund</a:t>
            </a:r>
          </a:p>
        </p:txBody>
      </p:sp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DF9FF5E0-C04A-8068-3541-D888F7748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0975" y="6372000"/>
            <a:ext cx="96084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49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Impulsvortrag | 2023 |  Kommunale Wärmeplanung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49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92DC2A9-04AB-9E38-91C5-68B03CBF98C3}"/>
              </a:ext>
            </a:extLst>
          </p:cNvPr>
          <p:cNvGrpSpPr>
            <a:grpSpLocks noChangeAspect="1"/>
          </p:cNvGrpSpPr>
          <p:nvPr/>
        </p:nvGrpSpPr>
        <p:grpSpPr>
          <a:xfrm>
            <a:off x="858486" y="1979661"/>
            <a:ext cx="2772540" cy="3703898"/>
            <a:chOff x="3530992" y="516604"/>
            <a:chExt cx="2747916" cy="4071867"/>
          </a:xfrm>
          <a:effectLst/>
        </p:grpSpPr>
        <p:sp>
          <p:nvSpPr>
            <p:cNvPr id="21" name="Thüringen">
              <a:extLst>
                <a:ext uri="{FF2B5EF4-FFF2-40B4-BE49-F238E27FC236}">
                  <a16:creationId xmlns:a16="http://schemas.microsoft.com/office/drawing/2014/main" id="{BA4BB4AE-2A4D-FFC5-C70B-3C5C2AAF9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423" y="2387602"/>
              <a:ext cx="832374" cy="744275"/>
            </a:xfrm>
            <a:custGeom>
              <a:avLst/>
              <a:gdLst>
                <a:gd name="T0" fmla="*/ 253 w 4410"/>
                <a:gd name="T1" fmla="*/ 541 h 3608"/>
                <a:gd name="T2" fmla="*/ 445 w 4410"/>
                <a:gd name="T3" fmla="*/ 507 h 3608"/>
                <a:gd name="T4" fmla="*/ 670 w 4410"/>
                <a:gd name="T5" fmla="*/ 380 h 3608"/>
                <a:gd name="T6" fmla="*/ 911 w 4410"/>
                <a:gd name="T7" fmla="*/ 137 h 3608"/>
                <a:gd name="T8" fmla="*/ 1174 w 4410"/>
                <a:gd name="T9" fmla="*/ 177 h 3608"/>
                <a:gd name="T10" fmla="*/ 1232 w 4410"/>
                <a:gd name="T11" fmla="*/ 62 h 3608"/>
                <a:gd name="T12" fmla="*/ 1559 w 4410"/>
                <a:gd name="T13" fmla="*/ 25 h 3608"/>
                <a:gd name="T14" fmla="*/ 1616 w 4410"/>
                <a:gd name="T15" fmla="*/ 127 h 3608"/>
                <a:gd name="T16" fmla="*/ 1722 w 4410"/>
                <a:gd name="T17" fmla="*/ 441 h 3608"/>
                <a:gd name="T18" fmla="*/ 2006 w 4410"/>
                <a:gd name="T19" fmla="*/ 601 h 3608"/>
                <a:gd name="T20" fmla="*/ 2306 w 4410"/>
                <a:gd name="T21" fmla="*/ 599 h 3608"/>
                <a:gd name="T22" fmla="*/ 2544 w 4410"/>
                <a:gd name="T23" fmla="*/ 874 h 3608"/>
                <a:gd name="T24" fmla="*/ 2397 w 4410"/>
                <a:gd name="T25" fmla="*/ 1083 h 3608"/>
                <a:gd name="T26" fmla="*/ 2533 w 4410"/>
                <a:gd name="T27" fmla="*/ 1196 h 3608"/>
                <a:gd name="T28" fmla="*/ 2701 w 4410"/>
                <a:gd name="T29" fmla="*/ 1326 h 3608"/>
                <a:gd name="T30" fmla="*/ 2951 w 4410"/>
                <a:gd name="T31" fmla="*/ 1469 h 3608"/>
                <a:gd name="T32" fmla="*/ 3231 w 4410"/>
                <a:gd name="T33" fmla="*/ 1554 h 3608"/>
                <a:gd name="T34" fmla="*/ 3403 w 4410"/>
                <a:gd name="T35" fmla="*/ 1683 h 3608"/>
                <a:gd name="T36" fmla="*/ 3633 w 4410"/>
                <a:gd name="T37" fmla="*/ 1709 h 3608"/>
                <a:gd name="T38" fmla="*/ 3755 w 4410"/>
                <a:gd name="T39" fmla="*/ 1694 h 3608"/>
                <a:gd name="T40" fmla="*/ 3851 w 4410"/>
                <a:gd name="T41" fmla="*/ 1395 h 3608"/>
                <a:gd name="T42" fmla="*/ 4172 w 4410"/>
                <a:gd name="T43" fmla="*/ 1465 h 3608"/>
                <a:gd name="T44" fmla="*/ 4339 w 4410"/>
                <a:gd name="T45" fmla="*/ 1642 h 3608"/>
                <a:gd name="T46" fmla="*/ 4142 w 4410"/>
                <a:gd name="T47" fmla="*/ 1902 h 3608"/>
                <a:gd name="T48" fmla="*/ 3955 w 4410"/>
                <a:gd name="T49" fmla="*/ 2023 h 3608"/>
                <a:gd name="T50" fmla="*/ 3777 w 4410"/>
                <a:gd name="T51" fmla="*/ 2144 h 3608"/>
                <a:gd name="T52" fmla="*/ 3731 w 4410"/>
                <a:gd name="T53" fmla="*/ 2279 h 3608"/>
                <a:gd name="T54" fmla="*/ 3881 w 4410"/>
                <a:gd name="T55" fmla="*/ 2424 h 3608"/>
                <a:gd name="T56" fmla="*/ 3716 w 4410"/>
                <a:gd name="T57" fmla="*/ 2545 h 3608"/>
                <a:gd name="T58" fmla="*/ 3602 w 4410"/>
                <a:gd name="T59" fmla="*/ 2561 h 3608"/>
                <a:gd name="T60" fmla="*/ 3633 w 4410"/>
                <a:gd name="T61" fmla="*/ 2681 h 3608"/>
                <a:gd name="T62" fmla="*/ 3420 w 4410"/>
                <a:gd name="T63" fmla="*/ 2743 h 3608"/>
                <a:gd name="T64" fmla="*/ 3362 w 4410"/>
                <a:gd name="T65" fmla="*/ 2579 h 3608"/>
                <a:gd name="T66" fmla="*/ 3181 w 4410"/>
                <a:gd name="T67" fmla="*/ 2758 h 3608"/>
                <a:gd name="T68" fmla="*/ 3304 w 4410"/>
                <a:gd name="T69" fmla="*/ 2901 h 3608"/>
                <a:gd name="T70" fmla="*/ 3241 w 4410"/>
                <a:gd name="T71" fmla="*/ 3048 h 3608"/>
                <a:gd name="T72" fmla="*/ 2946 w 4410"/>
                <a:gd name="T73" fmla="*/ 3116 h 3608"/>
                <a:gd name="T74" fmla="*/ 2587 w 4410"/>
                <a:gd name="T75" fmla="*/ 3153 h 3608"/>
                <a:gd name="T76" fmla="*/ 2446 w 4410"/>
                <a:gd name="T77" fmla="*/ 2858 h 3608"/>
                <a:gd name="T78" fmla="*/ 2212 w 4410"/>
                <a:gd name="T79" fmla="*/ 3355 h 3608"/>
                <a:gd name="T80" fmla="*/ 2018 w 4410"/>
                <a:gd name="T81" fmla="*/ 3416 h 3608"/>
                <a:gd name="T82" fmla="*/ 1793 w 4410"/>
                <a:gd name="T83" fmla="*/ 3214 h 3608"/>
                <a:gd name="T84" fmla="*/ 1424 w 4410"/>
                <a:gd name="T85" fmla="*/ 3208 h 3608"/>
                <a:gd name="T86" fmla="*/ 1549 w 4410"/>
                <a:gd name="T87" fmla="*/ 3532 h 3608"/>
                <a:gd name="T88" fmla="*/ 1164 w 4410"/>
                <a:gd name="T89" fmla="*/ 3544 h 3608"/>
                <a:gd name="T90" fmla="*/ 979 w 4410"/>
                <a:gd name="T91" fmla="*/ 3217 h 3608"/>
                <a:gd name="T92" fmla="*/ 559 w 4410"/>
                <a:gd name="T93" fmla="*/ 2855 h 3608"/>
                <a:gd name="T94" fmla="*/ 266 w 4410"/>
                <a:gd name="T95" fmla="*/ 2789 h 3608"/>
                <a:gd name="T96" fmla="*/ 342 w 4410"/>
                <a:gd name="T97" fmla="*/ 2554 h 3608"/>
                <a:gd name="T98" fmla="*/ 150 w 4410"/>
                <a:gd name="T99" fmla="*/ 2537 h 3608"/>
                <a:gd name="T100" fmla="*/ 58 w 4410"/>
                <a:gd name="T101" fmla="*/ 2408 h 3608"/>
                <a:gd name="T102" fmla="*/ 163 w 4410"/>
                <a:gd name="T103" fmla="*/ 2079 h 3608"/>
                <a:gd name="T104" fmla="*/ 229 w 4410"/>
                <a:gd name="T105" fmla="*/ 1848 h 3608"/>
                <a:gd name="T106" fmla="*/ 175 w 4410"/>
                <a:gd name="T107" fmla="*/ 1786 h 3608"/>
                <a:gd name="T108" fmla="*/ 258 w 4410"/>
                <a:gd name="T109" fmla="*/ 1621 h 3608"/>
                <a:gd name="T110" fmla="*/ 413 w 4410"/>
                <a:gd name="T111" fmla="*/ 1491 h 3608"/>
                <a:gd name="T112" fmla="*/ 474 w 4410"/>
                <a:gd name="T113" fmla="*/ 1253 h 3608"/>
                <a:gd name="T114" fmla="*/ 564 w 4410"/>
                <a:gd name="T115" fmla="*/ 1200 h 3608"/>
                <a:gd name="T116" fmla="*/ 269 w 4410"/>
                <a:gd name="T117" fmla="*/ 926 h 3608"/>
                <a:gd name="T118" fmla="*/ 79 w 4410"/>
                <a:gd name="T119" fmla="*/ 682 h 3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0" h="3608">
                  <a:moveTo>
                    <a:pt x="79" y="682"/>
                  </a:moveTo>
                  <a:lnTo>
                    <a:pt x="102" y="663"/>
                  </a:lnTo>
                  <a:lnTo>
                    <a:pt x="140" y="626"/>
                  </a:lnTo>
                  <a:lnTo>
                    <a:pt x="171" y="615"/>
                  </a:lnTo>
                  <a:lnTo>
                    <a:pt x="198" y="588"/>
                  </a:lnTo>
                  <a:lnTo>
                    <a:pt x="210" y="575"/>
                  </a:lnTo>
                  <a:lnTo>
                    <a:pt x="234" y="565"/>
                  </a:lnTo>
                  <a:lnTo>
                    <a:pt x="253" y="541"/>
                  </a:lnTo>
                  <a:lnTo>
                    <a:pt x="276" y="531"/>
                  </a:lnTo>
                  <a:lnTo>
                    <a:pt x="290" y="553"/>
                  </a:lnTo>
                  <a:lnTo>
                    <a:pt x="313" y="564"/>
                  </a:lnTo>
                  <a:lnTo>
                    <a:pt x="324" y="546"/>
                  </a:lnTo>
                  <a:lnTo>
                    <a:pt x="371" y="530"/>
                  </a:lnTo>
                  <a:lnTo>
                    <a:pt x="411" y="531"/>
                  </a:lnTo>
                  <a:lnTo>
                    <a:pt x="434" y="530"/>
                  </a:lnTo>
                  <a:lnTo>
                    <a:pt x="445" y="507"/>
                  </a:lnTo>
                  <a:lnTo>
                    <a:pt x="476" y="491"/>
                  </a:lnTo>
                  <a:lnTo>
                    <a:pt x="493" y="451"/>
                  </a:lnTo>
                  <a:lnTo>
                    <a:pt x="508" y="410"/>
                  </a:lnTo>
                  <a:lnTo>
                    <a:pt x="533" y="403"/>
                  </a:lnTo>
                  <a:lnTo>
                    <a:pt x="550" y="426"/>
                  </a:lnTo>
                  <a:lnTo>
                    <a:pt x="588" y="421"/>
                  </a:lnTo>
                  <a:lnTo>
                    <a:pt x="634" y="398"/>
                  </a:lnTo>
                  <a:lnTo>
                    <a:pt x="670" y="380"/>
                  </a:lnTo>
                  <a:lnTo>
                    <a:pt x="696" y="327"/>
                  </a:lnTo>
                  <a:lnTo>
                    <a:pt x="744" y="309"/>
                  </a:lnTo>
                  <a:lnTo>
                    <a:pt x="767" y="270"/>
                  </a:lnTo>
                  <a:lnTo>
                    <a:pt x="784" y="235"/>
                  </a:lnTo>
                  <a:lnTo>
                    <a:pt x="801" y="185"/>
                  </a:lnTo>
                  <a:lnTo>
                    <a:pt x="805" y="143"/>
                  </a:lnTo>
                  <a:lnTo>
                    <a:pt x="866" y="129"/>
                  </a:lnTo>
                  <a:lnTo>
                    <a:pt x="911" y="137"/>
                  </a:lnTo>
                  <a:lnTo>
                    <a:pt x="948" y="153"/>
                  </a:lnTo>
                  <a:lnTo>
                    <a:pt x="992" y="184"/>
                  </a:lnTo>
                  <a:lnTo>
                    <a:pt x="1009" y="209"/>
                  </a:lnTo>
                  <a:lnTo>
                    <a:pt x="1051" y="212"/>
                  </a:lnTo>
                  <a:lnTo>
                    <a:pt x="1087" y="209"/>
                  </a:lnTo>
                  <a:lnTo>
                    <a:pt x="1118" y="184"/>
                  </a:lnTo>
                  <a:lnTo>
                    <a:pt x="1149" y="167"/>
                  </a:lnTo>
                  <a:lnTo>
                    <a:pt x="1174" y="177"/>
                  </a:lnTo>
                  <a:lnTo>
                    <a:pt x="1186" y="199"/>
                  </a:lnTo>
                  <a:lnTo>
                    <a:pt x="1219" y="214"/>
                  </a:lnTo>
                  <a:lnTo>
                    <a:pt x="1244" y="208"/>
                  </a:lnTo>
                  <a:lnTo>
                    <a:pt x="1260" y="179"/>
                  </a:lnTo>
                  <a:lnTo>
                    <a:pt x="1230" y="151"/>
                  </a:lnTo>
                  <a:lnTo>
                    <a:pt x="1211" y="129"/>
                  </a:lnTo>
                  <a:lnTo>
                    <a:pt x="1214" y="93"/>
                  </a:lnTo>
                  <a:lnTo>
                    <a:pt x="1232" y="62"/>
                  </a:lnTo>
                  <a:lnTo>
                    <a:pt x="1259" y="29"/>
                  </a:lnTo>
                  <a:lnTo>
                    <a:pt x="1276" y="14"/>
                  </a:lnTo>
                  <a:lnTo>
                    <a:pt x="1318" y="8"/>
                  </a:lnTo>
                  <a:lnTo>
                    <a:pt x="1359" y="0"/>
                  </a:lnTo>
                  <a:lnTo>
                    <a:pt x="1464" y="8"/>
                  </a:lnTo>
                  <a:lnTo>
                    <a:pt x="1506" y="25"/>
                  </a:lnTo>
                  <a:lnTo>
                    <a:pt x="1527" y="36"/>
                  </a:lnTo>
                  <a:lnTo>
                    <a:pt x="1559" y="25"/>
                  </a:lnTo>
                  <a:lnTo>
                    <a:pt x="1574" y="46"/>
                  </a:lnTo>
                  <a:lnTo>
                    <a:pt x="1614" y="68"/>
                  </a:lnTo>
                  <a:lnTo>
                    <a:pt x="1661" y="74"/>
                  </a:lnTo>
                  <a:lnTo>
                    <a:pt x="1690" y="84"/>
                  </a:lnTo>
                  <a:lnTo>
                    <a:pt x="1682" y="106"/>
                  </a:lnTo>
                  <a:lnTo>
                    <a:pt x="1660" y="116"/>
                  </a:lnTo>
                  <a:lnTo>
                    <a:pt x="1632" y="116"/>
                  </a:lnTo>
                  <a:lnTo>
                    <a:pt x="1616" y="127"/>
                  </a:lnTo>
                  <a:lnTo>
                    <a:pt x="1602" y="153"/>
                  </a:lnTo>
                  <a:lnTo>
                    <a:pt x="1638" y="228"/>
                  </a:lnTo>
                  <a:lnTo>
                    <a:pt x="1682" y="259"/>
                  </a:lnTo>
                  <a:lnTo>
                    <a:pt x="1692" y="287"/>
                  </a:lnTo>
                  <a:lnTo>
                    <a:pt x="1676" y="316"/>
                  </a:lnTo>
                  <a:lnTo>
                    <a:pt x="1697" y="351"/>
                  </a:lnTo>
                  <a:lnTo>
                    <a:pt x="1739" y="398"/>
                  </a:lnTo>
                  <a:lnTo>
                    <a:pt x="1722" y="441"/>
                  </a:lnTo>
                  <a:lnTo>
                    <a:pt x="1733" y="489"/>
                  </a:lnTo>
                  <a:lnTo>
                    <a:pt x="1748" y="540"/>
                  </a:lnTo>
                  <a:lnTo>
                    <a:pt x="1781" y="565"/>
                  </a:lnTo>
                  <a:lnTo>
                    <a:pt x="1807" y="569"/>
                  </a:lnTo>
                  <a:lnTo>
                    <a:pt x="1864" y="552"/>
                  </a:lnTo>
                  <a:lnTo>
                    <a:pt x="1895" y="549"/>
                  </a:lnTo>
                  <a:lnTo>
                    <a:pt x="1966" y="573"/>
                  </a:lnTo>
                  <a:lnTo>
                    <a:pt x="2006" y="601"/>
                  </a:lnTo>
                  <a:lnTo>
                    <a:pt x="2049" y="604"/>
                  </a:lnTo>
                  <a:lnTo>
                    <a:pt x="2088" y="595"/>
                  </a:lnTo>
                  <a:lnTo>
                    <a:pt x="2124" y="591"/>
                  </a:lnTo>
                  <a:lnTo>
                    <a:pt x="2177" y="614"/>
                  </a:lnTo>
                  <a:lnTo>
                    <a:pt x="2204" y="610"/>
                  </a:lnTo>
                  <a:lnTo>
                    <a:pt x="2254" y="598"/>
                  </a:lnTo>
                  <a:lnTo>
                    <a:pt x="2280" y="590"/>
                  </a:lnTo>
                  <a:lnTo>
                    <a:pt x="2306" y="599"/>
                  </a:lnTo>
                  <a:lnTo>
                    <a:pt x="2297" y="637"/>
                  </a:lnTo>
                  <a:lnTo>
                    <a:pt x="2336" y="651"/>
                  </a:lnTo>
                  <a:lnTo>
                    <a:pt x="2378" y="654"/>
                  </a:lnTo>
                  <a:lnTo>
                    <a:pt x="2414" y="670"/>
                  </a:lnTo>
                  <a:lnTo>
                    <a:pt x="2414" y="733"/>
                  </a:lnTo>
                  <a:lnTo>
                    <a:pt x="2454" y="784"/>
                  </a:lnTo>
                  <a:lnTo>
                    <a:pt x="2512" y="838"/>
                  </a:lnTo>
                  <a:lnTo>
                    <a:pt x="2544" y="874"/>
                  </a:lnTo>
                  <a:lnTo>
                    <a:pt x="2518" y="902"/>
                  </a:lnTo>
                  <a:lnTo>
                    <a:pt x="2504" y="912"/>
                  </a:lnTo>
                  <a:lnTo>
                    <a:pt x="2499" y="938"/>
                  </a:lnTo>
                  <a:lnTo>
                    <a:pt x="2476" y="963"/>
                  </a:lnTo>
                  <a:lnTo>
                    <a:pt x="2441" y="1020"/>
                  </a:lnTo>
                  <a:lnTo>
                    <a:pt x="2394" y="1014"/>
                  </a:lnTo>
                  <a:lnTo>
                    <a:pt x="2365" y="1058"/>
                  </a:lnTo>
                  <a:lnTo>
                    <a:pt x="2397" y="1083"/>
                  </a:lnTo>
                  <a:lnTo>
                    <a:pt x="2410" y="1101"/>
                  </a:lnTo>
                  <a:lnTo>
                    <a:pt x="2429" y="1118"/>
                  </a:lnTo>
                  <a:lnTo>
                    <a:pt x="2464" y="1095"/>
                  </a:lnTo>
                  <a:lnTo>
                    <a:pt x="2488" y="1109"/>
                  </a:lnTo>
                  <a:lnTo>
                    <a:pt x="2494" y="1133"/>
                  </a:lnTo>
                  <a:lnTo>
                    <a:pt x="2524" y="1142"/>
                  </a:lnTo>
                  <a:lnTo>
                    <a:pt x="2533" y="1156"/>
                  </a:lnTo>
                  <a:lnTo>
                    <a:pt x="2533" y="1196"/>
                  </a:lnTo>
                  <a:lnTo>
                    <a:pt x="2536" y="1246"/>
                  </a:lnTo>
                  <a:lnTo>
                    <a:pt x="2503" y="1259"/>
                  </a:lnTo>
                  <a:lnTo>
                    <a:pt x="2506" y="1293"/>
                  </a:lnTo>
                  <a:lnTo>
                    <a:pt x="2525" y="1352"/>
                  </a:lnTo>
                  <a:lnTo>
                    <a:pt x="2577" y="1367"/>
                  </a:lnTo>
                  <a:lnTo>
                    <a:pt x="2649" y="1364"/>
                  </a:lnTo>
                  <a:lnTo>
                    <a:pt x="2675" y="1342"/>
                  </a:lnTo>
                  <a:lnTo>
                    <a:pt x="2701" y="1326"/>
                  </a:lnTo>
                  <a:lnTo>
                    <a:pt x="2734" y="1353"/>
                  </a:lnTo>
                  <a:lnTo>
                    <a:pt x="2750" y="1374"/>
                  </a:lnTo>
                  <a:lnTo>
                    <a:pt x="2785" y="1367"/>
                  </a:lnTo>
                  <a:lnTo>
                    <a:pt x="2819" y="1354"/>
                  </a:lnTo>
                  <a:lnTo>
                    <a:pt x="2850" y="1362"/>
                  </a:lnTo>
                  <a:lnTo>
                    <a:pt x="2904" y="1409"/>
                  </a:lnTo>
                  <a:lnTo>
                    <a:pt x="2892" y="1452"/>
                  </a:lnTo>
                  <a:lnTo>
                    <a:pt x="2951" y="1469"/>
                  </a:lnTo>
                  <a:lnTo>
                    <a:pt x="2959" y="1490"/>
                  </a:lnTo>
                  <a:lnTo>
                    <a:pt x="2983" y="1510"/>
                  </a:lnTo>
                  <a:lnTo>
                    <a:pt x="3030" y="1506"/>
                  </a:lnTo>
                  <a:lnTo>
                    <a:pt x="3080" y="1500"/>
                  </a:lnTo>
                  <a:lnTo>
                    <a:pt x="3131" y="1501"/>
                  </a:lnTo>
                  <a:lnTo>
                    <a:pt x="3173" y="1494"/>
                  </a:lnTo>
                  <a:lnTo>
                    <a:pt x="3230" y="1518"/>
                  </a:lnTo>
                  <a:lnTo>
                    <a:pt x="3231" y="1554"/>
                  </a:lnTo>
                  <a:lnTo>
                    <a:pt x="3265" y="1558"/>
                  </a:lnTo>
                  <a:lnTo>
                    <a:pt x="3284" y="1557"/>
                  </a:lnTo>
                  <a:lnTo>
                    <a:pt x="3324" y="1592"/>
                  </a:lnTo>
                  <a:lnTo>
                    <a:pt x="3341" y="1609"/>
                  </a:lnTo>
                  <a:lnTo>
                    <a:pt x="3326" y="1631"/>
                  </a:lnTo>
                  <a:lnTo>
                    <a:pt x="3335" y="1648"/>
                  </a:lnTo>
                  <a:lnTo>
                    <a:pt x="3376" y="1657"/>
                  </a:lnTo>
                  <a:lnTo>
                    <a:pt x="3403" y="1683"/>
                  </a:lnTo>
                  <a:lnTo>
                    <a:pt x="3402" y="1705"/>
                  </a:lnTo>
                  <a:lnTo>
                    <a:pt x="3434" y="1705"/>
                  </a:lnTo>
                  <a:lnTo>
                    <a:pt x="3488" y="1700"/>
                  </a:lnTo>
                  <a:lnTo>
                    <a:pt x="3525" y="1697"/>
                  </a:lnTo>
                  <a:lnTo>
                    <a:pt x="3551" y="1716"/>
                  </a:lnTo>
                  <a:lnTo>
                    <a:pt x="3582" y="1726"/>
                  </a:lnTo>
                  <a:lnTo>
                    <a:pt x="3607" y="1725"/>
                  </a:lnTo>
                  <a:lnTo>
                    <a:pt x="3633" y="1709"/>
                  </a:lnTo>
                  <a:lnTo>
                    <a:pt x="3673" y="1706"/>
                  </a:lnTo>
                  <a:lnTo>
                    <a:pt x="3694" y="1732"/>
                  </a:lnTo>
                  <a:lnTo>
                    <a:pt x="3709" y="1736"/>
                  </a:lnTo>
                  <a:lnTo>
                    <a:pt x="3704" y="1771"/>
                  </a:lnTo>
                  <a:lnTo>
                    <a:pt x="3740" y="1770"/>
                  </a:lnTo>
                  <a:lnTo>
                    <a:pt x="3752" y="1743"/>
                  </a:lnTo>
                  <a:lnTo>
                    <a:pt x="3749" y="1722"/>
                  </a:lnTo>
                  <a:lnTo>
                    <a:pt x="3755" y="1694"/>
                  </a:lnTo>
                  <a:lnTo>
                    <a:pt x="3803" y="1637"/>
                  </a:lnTo>
                  <a:lnTo>
                    <a:pt x="3833" y="1573"/>
                  </a:lnTo>
                  <a:lnTo>
                    <a:pt x="3833" y="1539"/>
                  </a:lnTo>
                  <a:lnTo>
                    <a:pt x="3805" y="1533"/>
                  </a:lnTo>
                  <a:lnTo>
                    <a:pt x="3782" y="1523"/>
                  </a:lnTo>
                  <a:lnTo>
                    <a:pt x="3787" y="1488"/>
                  </a:lnTo>
                  <a:lnTo>
                    <a:pt x="3812" y="1418"/>
                  </a:lnTo>
                  <a:lnTo>
                    <a:pt x="3851" y="1395"/>
                  </a:lnTo>
                  <a:lnTo>
                    <a:pt x="3914" y="1378"/>
                  </a:lnTo>
                  <a:lnTo>
                    <a:pt x="3936" y="1394"/>
                  </a:lnTo>
                  <a:lnTo>
                    <a:pt x="3944" y="1426"/>
                  </a:lnTo>
                  <a:lnTo>
                    <a:pt x="4010" y="1432"/>
                  </a:lnTo>
                  <a:lnTo>
                    <a:pt x="4041" y="1444"/>
                  </a:lnTo>
                  <a:lnTo>
                    <a:pt x="4104" y="1438"/>
                  </a:lnTo>
                  <a:lnTo>
                    <a:pt x="4119" y="1465"/>
                  </a:lnTo>
                  <a:lnTo>
                    <a:pt x="4172" y="1465"/>
                  </a:lnTo>
                  <a:lnTo>
                    <a:pt x="4167" y="1516"/>
                  </a:lnTo>
                  <a:lnTo>
                    <a:pt x="4197" y="1570"/>
                  </a:lnTo>
                  <a:lnTo>
                    <a:pt x="4228" y="1575"/>
                  </a:lnTo>
                  <a:lnTo>
                    <a:pt x="4230" y="1615"/>
                  </a:lnTo>
                  <a:lnTo>
                    <a:pt x="4205" y="1633"/>
                  </a:lnTo>
                  <a:lnTo>
                    <a:pt x="4256" y="1647"/>
                  </a:lnTo>
                  <a:lnTo>
                    <a:pt x="4298" y="1654"/>
                  </a:lnTo>
                  <a:lnTo>
                    <a:pt x="4339" y="1642"/>
                  </a:lnTo>
                  <a:lnTo>
                    <a:pt x="4368" y="1710"/>
                  </a:lnTo>
                  <a:lnTo>
                    <a:pt x="4386" y="1792"/>
                  </a:lnTo>
                  <a:lnTo>
                    <a:pt x="4410" y="1826"/>
                  </a:lnTo>
                  <a:lnTo>
                    <a:pt x="4373" y="1867"/>
                  </a:lnTo>
                  <a:lnTo>
                    <a:pt x="4300" y="1874"/>
                  </a:lnTo>
                  <a:lnTo>
                    <a:pt x="4251" y="1876"/>
                  </a:lnTo>
                  <a:lnTo>
                    <a:pt x="4197" y="1874"/>
                  </a:lnTo>
                  <a:lnTo>
                    <a:pt x="4142" y="1902"/>
                  </a:lnTo>
                  <a:lnTo>
                    <a:pt x="4125" y="1928"/>
                  </a:lnTo>
                  <a:lnTo>
                    <a:pt x="4105" y="1958"/>
                  </a:lnTo>
                  <a:lnTo>
                    <a:pt x="4091" y="1981"/>
                  </a:lnTo>
                  <a:lnTo>
                    <a:pt x="4073" y="2008"/>
                  </a:lnTo>
                  <a:lnTo>
                    <a:pt x="4052" y="2026"/>
                  </a:lnTo>
                  <a:lnTo>
                    <a:pt x="4030" y="2026"/>
                  </a:lnTo>
                  <a:lnTo>
                    <a:pt x="4003" y="2011"/>
                  </a:lnTo>
                  <a:lnTo>
                    <a:pt x="3955" y="2023"/>
                  </a:lnTo>
                  <a:lnTo>
                    <a:pt x="3928" y="2038"/>
                  </a:lnTo>
                  <a:lnTo>
                    <a:pt x="3915" y="2078"/>
                  </a:lnTo>
                  <a:lnTo>
                    <a:pt x="3871" y="2087"/>
                  </a:lnTo>
                  <a:lnTo>
                    <a:pt x="3831" y="2086"/>
                  </a:lnTo>
                  <a:lnTo>
                    <a:pt x="3794" y="2090"/>
                  </a:lnTo>
                  <a:lnTo>
                    <a:pt x="3763" y="2095"/>
                  </a:lnTo>
                  <a:lnTo>
                    <a:pt x="3758" y="2118"/>
                  </a:lnTo>
                  <a:lnTo>
                    <a:pt x="3777" y="2144"/>
                  </a:lnTo>
                  <a:lnTo>
                    <a:pt x="3803" y="2152"/>
                  </a:lnTo>
                  <a:lnTo>
                    <a:pt x="3829" y="2164"/>
                  </a:lnTo>
                  <a:lnTo>
                    <a:pt x="3833" y="2191"/>
                  </a:lnTo>
                  <a:lnTo>
                    <a:pt x="3808" y="2218"/>
                  </a:lnTo>
                  <a:lnTo>
                    <a:pt x="3784" y="2229"/>
                  </a:lnTo>
                  <a:lnTo>
                    <a:pt x="3746" y="2227"/>
                  </a:lnTo>
                  <a:lnTo>
                    <a:pt x="3731" y="2250"/>
                  </a:lnTo>
                  <a:lnTo>
                    <a:pt x="3731" y="2279"/>
                  </a:lnTo>
                  <a:lnTo>
                    <a:pt x="3744" y="2295"/>
                  </a:lnTo>
                  <a:lnTo>
                    <a:pt x="3802" y="2294"/>
                  </a:lnTo>
                  <a:lnTo>
                    <a:pt x="3794" y="2310"/>
                  </a:lnTo>
                  <a:lnTo>
                    <a:pt x="3772" y="2334"/>
                  </a:lnTo>
                  <a:lnTo>
                    <a:pt x="3771" y="2352"/>
                  </a:lnTo>
                  <a:lnTo>
                    <a:pt x="3808" y="2416"/>
                  </a:lnTo>
                  <a:lnTo>
                    <a:pt x="3854" y="2421"/>
                  </a:lnTo>
                  <a:lnTo>
                    <a:pt x="3881" y="2424"/>
                  </a:lnTo>
                  <a:lnTo>
                    <a:pt x="3873" y="2450"/>
                  </a:lnTo>
                  <a:lnTo>
                    <a:pt x="3855" y="2482"/>
                  </a:lnTo>
                  <a:lnTo>
                    <a:pt x="3834" y="2502"/>
                  </a:lnTo>
                  <a:lnTo>
                    <a:pt x="3807" y="2519"/>
                  </a:lnTo>
                  <a:lnTo>
                    <a:pt x="3797" y="2537"/>
                  </a:lnTo>
                  <a:lnTo>
                    <a:pt x="3772" y="2548"/>
                  </a:lnTo>
                  <a:lnTo>
                    <a:pt x="3739" y="2554"/>
                  </a:lnTo>
                  <a:lnTo>
                    <a:pt x="3716" y="2545"/>
                  </a:lnTo>
                  <a:lnTo>
                    <a:pt x="3689" y="2539"/>
                  </a:lnTo>
                  <a:lnTo>
                    <a:pt x="3675" y="2565"/>
                  </a:lnTo>
                  <a:lnTo>
                    <a:pt x="3678" y="2586"/>
                  </a:lnTo>
                  <a:lnTo>
                    <a:pt x="3662" y="2600"/>
                  </a:lnTo>
                  <a:lnTo>
                    <a:pt x="3650" y="2595"/>
                  </a:lnTo>
                  <a:lnTo>
                    <a:pt x="3640" y="2566"/>
                  </a:lnTo>
                  <a:lnTo>
                    <a:pt x="3624" y="2558"/>
                  </a:lnTo>
                  <a:lnTo>
                    <a:pt x="3602" y="2561"/>
                  </a:lnTo>
                  <a:lnTo>
                    <a:pt x="3600" y="2596"/>
                  </a:lnTo>
                  <a:lnTo>
                    <a:pt x="3593" y="2617"/>
                  </a:lnTo>
                  <a:lnTo>
                    <a:pt x="3576" y="2632"/>
                  </a:lnTo>
                  <a:lnTo>
                    <a:pt x="3556" y="2643"/>
                  </a:lnTo>
                  <a:lnTo>
                    <a:pt x="3555" y="2657"/>
                  </a:lnTo>
                  <a:lnTo>
                    <a:pt x="3579" y="2668"/>
                  </a:lnTo>
                  <a:lnTo>
                    <a:pt x="3613" y="2664"/>
                  </a:lnTo>
                  <a:lnTo>
                    <a:pt x="3633" y="2681"/>
                  </a:lnTo>
                  <a:lnTo>
                    <a:pt x="3623" y="2700"/>
                  </a:lnTo>
                  <a:lnTo>
                    <a:pt x="3591" y="2711"/>
                  </a:lnTo>
                  <a:lnTo>
                    <a:pt x="3558" y="2706"/>
                  </a:lnTo>
                  <a:lnTo>
                    <a:pt x="3529" y="2689"/>
                  </a:lnTo>
                  <a:lnTo>
                    <a:pt x="3492" y="2690"/>
                  </a:lnTo>
                  <a:lnTo>
                    <a:pt x="3492" y="2740"/>
                  </a:lnTo>
                  <a:lnTo>
                    <a:pt x="3447" y="2749"/>
                  </a:lnTo>
                  <a:lnTo>
                    <a:pt x="3420" y="2743"/>
                  </a:lnTo>
                  <a:lnTo>
                    <a:pt x="3417" y="2716"/>
                  </a:lnTo>
                  <a:lnTo>
                    <a:pt x="3429" y="2648"/>
                  </a:lnTo>
                  <a:lnTo>
                    <a:pt x="3403" y="2634"/>
                  </a:lnTo>
                  <a:lnTo>
                    <a:pt x="3389" y="2606"/>
                  </a:lnTo>
                  <a:lnTo>
                    <a:pt x="3402" y="2580"/>
                  </a:lnTo>
                  <a:lnTo>
                    <a:pt x="3399" y="2560"/>
                  </a:lnTo>
                  <a:lnTo>
                    <a:pt x="3381" y="2550"/>
                  </a:lnTo>
                  <a:lnTo>
                    <a:pt x="3362" y="2579"/>
                  </a:lnTo>
                  <a:lnTo>
                    <a:pt x="3346" y="2612"/>
                  </a:lnTo>
                  <a:lnTo>
                    <a:pt x="3313" y="2629"/>
                  </a:lnTo>
                  <a:lnTo>
                    <a:pt x="3278" y="2648"/>
                  </a:lnTo>
                  <a:lnTo>
                    <a:pt x="3263" y="2666"/>
                  </a:lnTo>
                  <a:lnTo>
                    <a:pt x="3262" y="2692"/>
                  </a:lnTo>
                  <a:lnTo>
                    <a:pt x="3252" y="2723"/>
                  </a:lnTo>
                  <a:lnTo>
                    <a:pt x="3215" y="2743"/>
                  </a:lnTo>
                  <a:lnTo>
                    <a:pt x="3181" y="2758"/>
                  </a:lnTo>
                  <a:lnTo>
                    <a:pt x="3170" y="2790"/>
                  </a:lnTo>
                  <a:lnTo>
                    <a:pt x="3178" y="2829"/>
                  </a:lnTo>
                  <a:lnTo>
                    <a:pt x="3202" y="2849"/>
                  </a:lnTo>
                  <a:lnTo>
                    <a:pt x="3240" y="2833"/>
                  </a:lnTo>
                  <a:lnTo>
                    <a:pt x="3260" y="2829"/>
                  </a:lnTo>
                  <a:lnTo>
                    <a:pt x="3268" y="2848"/>
                  </a:lnTo>
                  <a:lnTo>
                    <a:pt x="3275" y="2869"/>
                  </a:lnTo>
                  <a:lnTo>
                    <a:pt x="3304" y="2901"/>
                  </a:lnTo>
                  <a:lnTo>
                    <a:pt x="3307" y="2919"/>
                  </a:lnTo>
                  <a:lnTo>
                    <a:pt x="3293" y="2932"/>
                  </a:lnTo>
                  <a:lnTo>
                    <a:pt x="3289" y="2958"/>
                  </a:lnTo>
                  <a:lnTo>
                    <a:pt x="3276" y="2982"/>
                  </a:lnTo>
                  <a:lnTo>
                    <a:pt x="3235" y="3000"/>
                  </a:lnTo>
                  <a:lnTo>
                    <a:pt x="3205" y="3010"/>
                  </a:lnTo>
                  <a:lnTo>
                    <a:pt x="3193" y="3033"/>
                  </a:lnTo>
                  <a:lnTo>
                    <a:pt x="3241" y="3048"/>
                  </a:lnTo>
                  <a:lnTo>
                    <a:pt x="3252" y="3053"/>
                  </a:lnTo>
                  <a:lnTo>
                    <a:pt x="3251" y="3075"/>
                  </a:lnTo>
                  <a:lnTo>
                    <a:pt x="3247" y="3072"/>
                  </a:lnTo>
                  <a:lnTo>
                    <a:pt x="3145" y="3148"/>
                  </a:lnTo>
                  <a:lnTo>
                    <a:pt x="3093" y="3126"/>
                  </a:lnTo>
                  <a:lnTo>
                    <a:pt x="3043" y="3092"/>
                  </a:lnTo>
                  <a:lnTo>
                    <a:pt x="3014" y="3096"/>
                  </a:lnTo>
                  <a:lnTo>
                    <a:pt x="2946" y="3116"/>
                  </a:lnTo>
                  <a:lnTo>
                    <a:pt x="2908" y="3126"/>
                  </a:lnTo>
                  <a:lnTo>
                    <a:pt x="2850" y="3142"/>
                  </a:lnTo>
                  <a:lnTo>
                    <a:pt x="2771" y="3160"/>
                  </a:lnTo>
                  <a:lnTo>
                    <a:pt x="2744" y="3134"/>
                  </a:lnTo>
                  <a:lnTo>
                    <a:pt x="2713" y="3116"/>
                  </a:lnTo>
                  <a:lnTo>
                    <a:pt x="2691" y="3154"/>
                  </a:lnTo>
                  <a:lnTo>
                    <a:pt x="2643" y="3176"/>
                  </a:lnTo>
                  <a:lnTo>
                    <a:pt x="2587" y="3153"/>
                  </a:lnTo>
                  <a:lnTo>
                    <a:pt x="2543" y="3131"/>
                  </a:lnTo>
                  <a:lnTo>
                    <a:pt x="2552" y="3076"/>
                  </a:lnTo>
                  <a:lnTo>
                    <a:pt x="2518" y="3070"/>
                  </a:lnTo>
                  <a:lnTo>
                    <a:pt x="2472" y="3038"/>
                  </a:lnTo>
                  <a:lnTo>
                    <a:pt x="2459" y="2964"/>
                  </a:lnTo>
                  <a:lnTo>
                    <a:pt x="2456" y="2913"/>
                  </a:lnTo>
                  <a:lnTo>
                    <a:pt x="2501" y="2877"/>
                  </a:lnTo>
                  <a:lnTo>
                    <a:pt x="2446" y="2858"/>
                  </a:lnTo>
                  <a:lnTo>
                    <a:pt x="2341" y="2835"/>
                  </a:lnTo>
                  <a:lnTo>
                    <a:pt x="2264" y="2926"/>
                  </a:lnTo>
                  <a:lnTo>
                    <a:pt x="2181" y="2932"/>
                  </a:lnTo>
                  <a:lnTo>
                    <a:pt x="2185" y="2986"/>
                  </a:lnTo>
                  <a:lnTo>
                    <a:pt x="2206" y="3076"/>
                  </a:lnTo>
                  <a:lnTo>
                    <a:pt x="2215" y="3191"/>
                  </a:lnTo>
                  <a:lnTo>
                    <a:pt x="2196" y="3255"/>
                  </a:lnTo>
                  <a:lnTo>
                    <a:pt x="2212" y="3355"/>
                  </a:lnTo>
                  <a:lnTo>
                    <a:pt x="2206" y="3426"/>
                  </a:lnTo>
                  <a:lnTo>
                    <a:pt x="2191" y="3461"/>
                  </a:lnTo>
                  <a:lnTo>
                    <a:pt x="2127" y="3438"/>
                  </a:lnTo>
                  <a:lnTo>
                    <a:pt x="2097" y="3409"/>
                  </a:lnTo>
                  <a:lnTo>
                    <a:pt x="2097" y="3464"/>
                  </a:lnTo>
                  <a:lnTo>
                    <a:pt x="2062" y="3461"/>
                  </a:lnTo>
                  <a:lnTo>
                    <a:pt x="2065" y="3426"/>
                  </a:lnTo>
                  <a:lnTo>
                    <a:pt x="2018" y="3416"/>
                  </a:lnTo>
                  <a:lnTo>
                    <a:pt x="1991" y="3358"/>
                  </a:lnTo>
                  <a:lnTo>
                    <a:pt x="2030" y="3327"/>
                  </a:lnTo>
                  <a:lnTo>
                    <a:pt x="2029" y="3289"/>
                  </a:lnTo>
                  <a:lnTo>
                    <a:pt x="1976" y="3237"/>
                  </a:lnTo>
                  <a:lnTo>
                    <a:pt x="1922" y="3230"/>
                  </a:lnTo>
                  <a:lnTo>
                    <a:pt x="1862" y="3272"/>
                  </a:lnTo>
                  <a:lnTo>
                    <a:pt x="1846" y="3237"/>
                  </a:lnTo>
                  <a:lnTo>
                    <a:pt x="1793" y="3214"/>
                  </a:lnTo>
                  <a:lnTo>
                    <a:pt x="1776" y="3276"/>
                  </a:lnTo>
                  <a:lnTo>
                    <a:pt x="1719" y="3201"/>
                  </a:lnTo>
                  <a:lnTo>
                    <a:pt x="1693" y="3169"/>
                  </a:lnTo>
                  <a:lnTo>
                    <a:pt x="1639" y="3164"/>
                  </a:lnTo>
                  <a:lnTo>
                    <a:pt x="1601" y="3164"/>
                  </a:lnTo>
                  <a:lnTo>
                    <a:pt x="1537" y="3172"/>
                  </a:lnTo>
                  <a:lnTo>
                    <a:pt x="1476" y="3191"/>
                  </a:lnTo>
                  <a:lnTo>
                    <a:pt x="1424" y="3208"/>
                  </a:lnTo>
                  <a:lnTo>
                    <a:pt x="1366" y="3243"/>
                  </a:lnTo>
                  <a:lnTo>
                    <a:pt x="1341" y="3266"/>
                  </a:lnTo>
                  <a:lnTo>
                    <a:pt x="1335" y="3301"/>
                  </a:lnTo>
                  <a:lnTo>
                    <a:pt x="1356" y="3343"/>
                  </a:lnTo>
                  <a:lnTo>
                    <a:pt x="1417" y="3387"/>
                  </a:lnTo>
                  <a:lnTo>
                    <a:pt x="1482" y="3429"/>
                  </a:lnTo>
                  <a:lnTo>
                    <a:pt x="1533" y="3458"/>
                  </a:lnTo>
                  <a:lnTo>
                    <a:pt x="1549" y="3532"/>
                  </a:lnTo>
                  <a:lnTo>
                    <a:pt x="1492" y="3529"/>
                  </a:lnTo>
                  <a:lnTo>
                    <a:pt x="1428" y="3522"/>
                  </a:lnTo>
                  <a:lnTo>
                    <a:pt x="1356" y="3529"/>
                  </a:lnTo>
                  <a:lnTo>
                    <a:pt x="1351" y="3577"/>
                  </a:lnTo>
                  <a:lnTo>
                    <a:pt x="1348" y="3608"/>
                  </a:lnTo>
                  <a:lnTo>
                    <a:pt x="1309" y="3593"/>
                  </a:lnTo>
                  <a:lnTo>
                    <a:pt x="1235" y="3584"/>
                  </a:lnTo>
                  <a:lnTo>
                    <a:pt x="1164" y="3544"/>
                  </a:lnTo>
                  <a:lnTo>
                    <a:pt x="1151" y="3459"/>
                  </a:lnTo>
                  <a:lnTo>
                    <a:pt x="1153" y="3319"/>
                  </a:lnTo>
                  <a:lnTo>
                    <a:pt x="1132" y="3297"/>
                  </a:lnTo>
                  <a:lnTo>
                    <a:pt x="1079" y="3281"/>
                  </a:lnTo>
                  <a:lnTo>
                    <a:pt x="1087" y="3247"/>
                  </a:lnTo>
                  <a:lnTo>
                    <a:pt x="1051" y="3218"/>
                  </a:lnTo>
                  <a:lnTo>
                    <a:pt x="991" y="3250"/>
                  </a:lnTo>
                  <a:lnTo>
                    <a:pt x="979" y="3217"/>
                  </a:lnTo>
                  <a:lnTo>
                    <a:pt x="940" y="3180"/>
                  </a:lnTo>
                  <a:lnTo>
                    <a:pt x="911" y="3118"/>
                  </a:lnTo>
                  <a:lnTo>
                    <a:pt x="863" y="3156"/>
                  </a:lnTo>
                  <a:lnTo>
                    <a:pt x="809" y="3132"/>
                  </a:lnTo>
                  <a:lnTo>
                    <a:pt x="840" y="3074"/>
                  </a:lnTo>
                  <a:lnTo>
                    <a:pt x="776" y="3013"/>
                  </a:lnTo>
                  <a:lnTo>
                    <a:pt x="712" y="2903"/>
                  </a:lnTo>
                  <a:lnTo>
                    <a:pt x="559" y="2855"/>
                  </a:lnTo>
                  <a:lnTo>
                    <a:pt x="527" y="2797"/>
                  </a:lnTo>
                  <a:lnTo>
                    <a:pt x="537" y="2749"/>
                  </a:lnTo>
                  <a:lnTo>
                    <a:pt x="472" y="2759"/>
                  </a:lnTo>
                  <a:lnTo>
                    <a:pt x="408" y="2771"/>
                  </a:lnTo>
                  <a:lnTo>
                    <a:pt x="379" y="2727"/>
                  </a:lnTo>
                  <a:lnTo>
                    <a:pt x="276" y="2845"/>
                  </a:lnTo>
                  <a:lnTo>
                    <a:pt x="274" y="2852"/>
                  </a:lnTo>
                  <a:lnTo>
                    <a:pt x="266" y="2789"/>
                  </a:lnTo>
                  <a:lnTo>
                    <a:pt x="280" y="2777"/>
                  </a:lnTo>
                  <a:lnTo>
                    <a:pt x="275" y="2732"/>
                  </a:lnTo>
                  <a:lnTo>
                    <a:pt x="271" y="2682"/>
                  </a:lnTo>
                  <a:lnTo>
                    <a:pt x="258" y="2606"/>
                  </a:lnTo>
                  <a:lnTo>
                    <a:pt x="284" y="2586"/>
                  </a:lnTo>
                  <a:lnTo>
                    <a:pt x="324" y="2595"/>
                  </a:lnTo>
                  <a:lnTo>
                    <a:pt x="340" y="2574"/>
                  </a:lnTo>
                  <a:lnTo>
                    <a:pt x="342" y="2554"/>
                  </a:lnTo>
                  <a:lnTo>
                    <a:pt x="318" y="2517"/>
                  </a:lnTo>
                  <a:lnTo>
                    <a:pt x="286" y="2478"/>
                  </a:lnTo>
                  <a:lnTo>
                    <a:pt x="266" y="2459"/>
                  </a:lnTo>
                  <a:lnTo>
                    <a:pt x="239" y="2463"/>
                  </a:lnTo>
                  <a:lnTo>
                    <a:pt x="187" y="2465"/>
                  </a:lnTo>
                  <a:lnTo>
                    <a:pt x="113" y="2482"/>
                  </a:lnTo>
                  <a:lnTo>
                    <a:pt x="121" y="2506"/>
                  </a:lnTo>
                  <a:lnTo>
                    <a:pt x="150" y="2537"/>
                  </a:lnTo>
                  <a:lnTo>
                    <a:pt x="148" y="2566"/>
                  </a:lnTo>
                  <a:lnTo>
                    <a:pt x="107" y="2571"/>
                  </a:lnTo>
                  <a:lnTo>
                    <a:pt x="52" y="2560"/>
                  </a:lnTo>
                  <a:lnTo>
                    <a:pt x="2" y="2554"/>
                  </a:lnTo>
                  <a:lnTo>
                    <a:pt x="3" y="2519"/>
                  </a:lnTo>
                  <a:lnTo>
                    <a:pt x="3" y="2500"/>
                  </a:lnTo>
                  <a:lnTo>
                    <a:pt x="0" y="2468"/>
                  </a:lnTo>
                  <a:lnTo>
                    <a:pt x="58" y="2408"/>
                  </a:lnTo>
                  <a:lnTo>
                    <a:pt x="86" y="2341"/>
                  </a:lnTo>
                  <a:lnTo>
                    <a:pt x="98" y="2291"/>
                  </a:lnTo>
                  <a:lnTo>
                    <a:pt x="89" y="2265"/>
                  </a:lnTo>
                  <a:lnTo>
                    <a:pt x="66" y="2243"/>
                  </a:lnTo>
                  <a:lnTo>
                    <a:pt x="103" y="2223"/>
                  </a:lnTo>
                  <a:lnTo>
                    <a:pt x="126" y="2200"/>
                  </a:lnTo>
                  <a:lnTo>
                    <a:pt x="110" y="2158"/>
                  </a:lnTo>
                  <a:lnTo>
                    <a:pt x="163" y="2079"/>
                  </a:lnTo>
                  <a:lnTo>
                    <a:pt x="217" y="2070"/>
                  </a:lnTo>
                  <a:lnTo>
                    <a:pt x="254" y="2043"/>
                  </a:lnTo>
                  <a:lnTo>
                    <a:pt x="229" y="2001"/>
                  </a:lnTo>
                  <a:lnTo>
                    <a:pt x="269" y="1981"/>
                  </a:lnTo>
                  <a:lnTo>
                    <a:pt x="282" y="1938"/>
                  </a:lnTo>
                  <a:lnTo>
                    <a:pt x="266" y="1905"/>
                  </a:lnTo>
                  <a:lnTo>
                    <a:pt x="245" y="1870"/>
                  </a:lnTo>
                  <a:lnTo>
                    <a:pt x="229" y="1848"/>
                  </a:lnTo>
                  <a:lnTo>
                    <a:pt x="191" y="1863"/>
                  </a:lnTo>
                  <a:lnTo>
                    <a:pt x="149" y="1880"/>
                  </a:lnTo>
                  <a:lnTo>
                    <a:pt x="143" y="1865"/>
                  </a:lnTo>
                  <a:lnTo>
                    <a:pt x="169" y="1839"/>
                  </a:lnTo>
                  <a:lnTo>
                    <a:pt x="164" y="1815"/>
                  </a:lnTo>
                  <a:lnTo>
                    <a:pt x="118" y="1823"/>
                  </a:lnTo>
                  <a:lnTo>
                    <a:pt x="110" y="1790"/>
                  </a:lnTo>
                  <a:lnTo>
                    <a:pt x="175" y="1786"/>
                  </a:lnTo>
                  <a:lnTo>
                    <a:pt x="219" y="1800"/>
                  </a:lnTo>
                  <a:lnTo>
                    <a:pt x="258" y="1801"/>
                  </a:lnTo>
                  <a:lnTo>
                    <a:pt x="285" y="1789"/>
                  </a:lnTo>
                  <a:lnTo>
                    <a:pt x="269" y="1767"/>
                  </a:lnTo>
                  <a:lnTo>
                    <a:pt x="240" y="1725"/>
                  </a:lnTo>
                  <a:lnTo>
                    <a:pt x="240" y="1699"/>
                  </a:lnTo>
                  <a:lnTo>
                    <a:pt x="232" y="1632"/>
                  </a:lnTo>
                  <a:lnTo>
                    <a:pt x="258" y="1621"/>
                  </a:lnTo>
                  <a:lnTo>
                    <a:pt x="322" y="1623"/>
                  </a:lnTo>
                  <a:lnTo>
                    <a:pt x="389" y="1617"/>
                  </a:lnTo>
                  <a:lnTo>
                    <a:pt x="437" y="1652"/>
                  </a:lnTo>
                  <a:lnTo>
                    <a:pt x="509" y="1623"/>
                  </a:lnTo>
                  <a:lnTo>
                    <a:pt x="530" y="1592"/>
                  </a:lnTo>
                  <a:lnTo>
                    <a:pt x="533" y="1562"/>
                  </a:lnTo>
                  <a:lnTo>
                    <a:pt x="485" y="1533"/>
                  </a:lnTo>
                  <a:lnTo>
                    <a:pt x="413" y="1491"/>
                  </a:lnTo>
                  <a:lnTo>
                    <a:pt x="428" y="1436"/>
                  </a:lnTo>
                  <a:lnTo>
                    <a:pt x="439" y="1402"/>
                  </a:lnTo>
                  <a:lnTo>
                    <a:pt x="461" y="1369"/>
                  </a:lnTo>
                  <a:lnTo>
                    <a:pt x="456" y="1338"/>
                  </a:lnTo>
                  <a:lnTo>
                    <a:pt x="407" y="1318"/>
                  </a:lnTo>
                  <a:lnTo>
                    <a:pt x="391" y="1290"/>
                  </a:lnTo>
                  <a:lnTo>
                    <a:pt x="428" y="1259"/>
                  </a:lnTo>
                  <a:lnTo>
                    <a:pt x="474" y="1253"/>
                  </a:lnTo>
                  <a:lnTo>
                    <a:pt x="485" y="1285"/>
                  </a:lnTo>
                  <a:lnTo>
                    <a:pt x="476" y="1312"/>
                  </a:lnTo>
                  <a:lnTo>
                    <a:pt x="518" y="1346"/>
                  </a:lnTo>
                  <a:lnTo>
                    <a:pt x="522" y="1334"/>
                  </a:lnTo>
                  <a:lnTo>
                    <a:pt x="535" y="1301"/>
                  </a:lnTo>
                  <a:lnTo>
                    <a:pt x="530" y="1254"/>
                  </a:lnTo>
                  <a:lnTo>
                    <a:pt x="527" y="1223"/>
                  </a:lnTo>
                  <a:lnTo>
                    <a:pt x="564" y="1200"/>
                  </a:lnTo>
                  <a:lnTo>
                    <a:pt x="575" y="1173"/>
                  </a:lnTo>
                  <a:lnTo>
                    <a:pt x="470" y="1097"/>
                  </a:lnTo>
                  <a:lnTo>
                    <a:pt x="392" y="1081"/>
                  </a:lnTo>
                  <a:lnTo>
                    <a:pt x="347" y="1063"/>
                  </a:lnTo>
                  <a:lnTo>
                    <a:pt x="318" y="1043"/>
                  </a:lnTo>
                  <a:lnTo>
                    <a:pt x="292" y="1010"/>
                  </a:lnTo>
                  <a:lnTo>
                    <a:pt x="286" y="970"/>
                  </a:lnTo>
                  <a:lnTo>
                    <a:pt x="269" y="926"/>
                  </a:lnTo>
                  <a:lnTo>
                    <a:pt x="222" y="915"/>
                  </a:lnTo>
                  <a:lnTo>
                    <a:pt x="171" y="915"/>
                  </a:lnTo>
                  <a:lnTo>
                    <a:pt x="144" y="889"/>
                  </a:lnTo>
                  <a:lnTo>
                    <a:pt x="105" y="857"/>
                  </a:lnTo>
                  <a:lnTo>
                    <a:pt x="113" y="825"/>
                  </a:lnTo>
                  <a:lnTo>
                    <a:pt x="96" y="781"/>
                  </a:lnTo>
                  <a:lnTo>
                    <a:pt x="79" y="684"/>
                  </a:lnTo>
                  <a:lnTo>
                    <a:pt x="79" y="682"/>
                  </a:lnTo>
                  <a:close/>
                </a:path>
              </a:pathLst>
            </a:custGeom>
            <a:noFill/>
            <a:ln>
              <a:solidFill>
                <a:srgbClr val="F392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2" name="Schleswig-Holstein">
              <a:extLst>
                <a:ext uri="{FF2B5EF4-FFF2-40B4-BE49-F238E27FC236}">
                  <a16:creationId xmlns:a16="http://schemas.microsoft.com/office/drawing/2014/main" id="{20648CE2-28CE-ED1B-06BD-ED6222019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0117" y="516604"/>
              <a:ext cx="909760" cy="946323"/>
            </a:xfrm>
            <a:custGeom>
              <a:avLst/>
              <a:gdLst>
                <a:gd name="T0" fmla="*/ 4028 w 4823"/>
                <a:gd name="T1" fmla="*/ 2892 h 4592"/>
                <a:gd name="T2" fmla="*/ 4042 w 4823"/>
                <a:gd name="T3" fmla="*/ 2605 h 4592"/>
                <a:gd name="T4" fmla="*/ 4471 w 4823"/>
                <a:gd name="T5" fmla="*/ 2345 h 4592"/>
                <a:gd name="T6" fmla="*/ 4507 w 4823"/>
                <a:gd name="T7" fmla="*/ 1896 h 4592"/>
                <a:gd name="T8" fmla="*/ 4283 w 4823"/>
                <a:gd name="T9" fmla="*/ 1833 h 4592"/>
                <a:gd name="T10" fmla="*/ 3853 w 4823"/>
                <a:gd name="T11" fmla="*/ 2045 h 4592"/>
                <a:gd name="T12" fmla="*/ 3331 w 4823"/>
                <a:gd name="T13" fmla="*/ 1702 h 4592"/>
                <a:gd name="T14" fmla="*/ 3043 w 4823"/>
                <a:gd name="T15" fmla="*/ 1898 h 4592"/>
                <a:gd name="T16" fmla="*/ 2973 w 4823"/>
                <a:gd name="T17" fmla="*/ 1895 h 4592"/>
                <a:gd name="T18" fmla="*/ 3023 w 4823"/>
                <a:gd name="T19" fmla="*/ 1607 h 4592"/>
                <a:gd name="T20" fmla="*/ 2580 w 4823"/>
                <a:gd name="T21" fmla="*/ 1653 h 4592"/>
                <a:gd name="T22" fmla="*/ 2765 w 4823"/>
                <a:gd name="T23" fmla="*/ 1411 h 4592"/>
                <a:gd name="T24" fmla="*/ 2719 w 4823"/>
                <a:gd name="T25" fmla="*/ 1018 h 4592"/>
                <a:gd name="T26" fmla="*/ 2674 w 4823"/>
                <a:gd name="T27" fmla="*/ 753 h 4592"/>
                <a:gd name="T28" fmla="*/ 2427 w 4823"/>
                <a:gd name="T29" fmla="*/ 707 h 4592"/>
                <a:gd name="T30" fmla="*/ 2135 w 4823"/>
                <a:gd name="T31" fmla="*/ 505 h 4592"/>
                <a:gd name="T32" fmla="*/ 1859 w 4823"/>
                <a:gd name="T33" fmla="*/ 668 h 4592"/>
                <a:gd name="T34" fmla="*/ 1629 w 4823"/>
                <a:gd name="T35" fmla="*/ 673 h 4592"/>
                <a:gd name="T36" fmla="*/ 1240 w 4823"/>
                <a:gd name="T37" fmla="*/ 480 h 4592"/>
                <a:gd name="T38" fmla="*/ 757 w 4823"/>
                <a:gd name="T39" fmla="*/ 427 h 4592"/>
                <a:gd name="T40" fmla="*/ 546 w 4823"/>
                <a:gd name="T41" fmla="*/ 602 h 4592"/>
                <a:gd name="T42" fmla="*/ 851 w 4823"/>
                <a:gd name="T43" fmla="*/ 1083 h 4592"/>
                <a:gd name="T44" fmla="*/ 985 w 4823"/>
                <a:gd name="T45" fmla="*/ 1306 h 4592"/>
                <a:gd name="T46" fmla="*/ 972 w 4823"/>
                <a:gd name="T47" fmla="*/ 1368 h 4592"/>
                <a:gd name="T48" fmla="*/ 860 w 4823"/>
                <a:gd name="T49" fmla="*/ 1580 h 4592"/>
                <a:gd name="T50" fmla="*/ 1111 w 4823"/>
                <a:gd name="T51" fmla="*/ 1474 h 4592"/>
                <a:gd name="T52" fmla="*/ 927 w 4823"/>
                <a:gd name="T53" fmla="*/ 1769 h 4592"/>
                <a:gd name="T54" fmla="*/ 652 w 4823"/>
                <a:gd name="T55" fmla="*/ 1890 h 4592"/>
                <a:gd name="T56" fmla="*/ 658 w 4823"/>
                <a:gd name="T57" fmla="*/ 2143 h 4592"/>
                <a:gd name="T58" fmla="*/ 952 w 4823"/>
                <a:gd name="T59" fmla="*/ 2153 h 4592"/>
                <a:gd name="T60" fmla="*/ 899 w 4823"/>
                <a:gd name="T61" fmla="*/ 2218 h 4592"/>
                <a:gd name="T62" fmla="*/ 1015 w 4823"/>
                <a:gd name="T63" fmla="*/ 2524 h 4592"/>
                <a:gd name="T64" fmla="*/ 947 w 4823"/>
                <a:gd name="T65" fmla="*/ 2766 h 4592"/>
                <a:gd name="T66" fmla="*/ 1106 w 4823"/>
                <a:gd name="T67" fmla="*/ 3158 h 4592"/>
                <a:gd name="T68" fmla="*/ 1806 w 4823"/>
                <a:gd name="T69" fmla="*/ 3428 h 4592"/>
                <a:gd name="T70" fmla="*/ 2089 w 4823"/>
                <a:gd name="T71" fmla="*/ 3938 h 4592"/>
                <a:gd name="T72" fmla="*/ 2457 w 4823"/>
                <a:gd name="T73" fmla="*/ 3986 h 4592"/>
                <a:gd name="T74" fmla="*/ 2847 w 4823"/>
                <a:gd name="T75" fmla="*/ 3734 h 4592"/>
                <a:gd name="T76" fmla="*/ 3002 w 4823"/>
                <a:gd name="T77" fmla="*/ 3680 h 4592"/>
                <a:gd name="T78" fmla="*/ 2993 w 4823"/>
                <a:gd name="T79" fmla="*/ 4010 h 4592"/>
                <a:gd name="T80" fmla="*/ 3243 w 4823"/>
                <a:gd name="T81" fmla="*/ 4404 h 4592"/>
                <a:gd name="T82" fmla="*/ 3691 w 4823"/>
                <a:gd name="T83" fmla="*/ 4578 h 4592"/>
                <a:gd name="T84" fmla="*/ 4049 w 4823"/>
                <a:gd name="T85" fmla="*/ 4150 h 4592"/>
                <a:gd name="T86" fmla="*/ 4058 w 4823"/>
                <a:gd name="T87" fmla="*/ 3671 h 4592"/>
                <a:gd name="T88" fmla="*/ 4121 w 4823"/>
                <a:gd name="T89" fmla="*/ 3118 h 4592"/>
                <a:gd name="T90" fmla="*/ 627 w 4823"/>
                <a:gd name="T91" fmla="*/ 1536 h 4592"/>
                <a:gd name="T92" fmla="*/ 513 w 4823"/>
                <a:gd name="T93" fmla="*/ 1116 h 4592"/>
                <a:gd name="T94" fmla="*/ 642 w 4823"/>
                <a:gd name="T95" fmla="*/ 1104 h 4592"/>
                <a:gd name="T96" fmla="*/ 488 w 4823"/>
                <a:gd name="T97" fmla="*/ 1357 h 4592"/>
                <a:gd name="T98" fmla="*/ 263 w 4823"/>
                <a:gd name="T99" fmla="*/ 990 h 4592"/>
                <a:gd name="T100" fmla="*/ 482 w 4823"/>
                <a:gd name="T101" fmla="*/ 830 h 4592"/>
                <a:gd name="T102" fmla="*/ 166 w 4823"/>
                <a:gd name="T103" fmla="*/ 1213 h 4592"/>
                <a:gd name="T104" fmla="*/ 141 w 4823"/>
                <a:gd name="T105" fmla="*/ 922 h 4592"/>
                <a:gd name="T106" fmla="*/ 0 w 4823"/>
                <a:gd name="T107" fmla="*/ 830 h 4592"/>
                <a:gd name="T108" fmla="*/ 87 w 4823"/>
                <a:gd name="T109" fmla="*/ 514 h 4592"/>
                <a:gd name="T110" fmla="*/ 282 w 4823"/>
                <a:gd name="T111" fmla="*/ 470 h 4592"/>
                <a:gd name="T112" fmla="*/ 219 w 4823"/>
                <a:gd name="T113" fmla="*/ 42 h 4592"/>
                <a:gd name="T114" fmla="*/ 4391 w 4823"/>
                <a:gd name="T115" fmla="*/ 1469 h 4592"/>
                <a:gd name="T116" fmla="*/ 4502 w 4823"/>
                <a:gd name="T117" fmla="*/ 1766 h 4592"/>
                <a:gd name="T118" fmla="*/ 4817 w 4823"/>
                <a:gd name="T119" fmla="*/ 1775 h 4592"/>
                <a:gd name="T120" fmla="*/ 4525 w 4823"/>
                <a:gd name="T121" fmla="*/ 1444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23" h="4592">
                  <a:moveTo>
                    <a:pt x="4121" y="3118"/>
                  </a:moveTo>
                  <a:lnTo>
                    <a:pt x="4107" y="3081"/>
                  </a:lnTo>
                  <a:lnTo>
                    <a:pt x="4138" y="3021"/>
                  </a:lnTo>
                  <a:lnTo>
                    <a:pt x="4154" y="3018"/>
                  </a:lnTo>
                  <a:lnTo>
                    <a:pt x="4168" y="2991"/>
                  </a:lnTo>
                  <a:lnTo>
                    <a:pt x="4150" y="2950"/>
                  </a:lnTo>
                  <a:lnTo>
                    <a:pt x="4137" y="2921"/>
                  </a:lnTo>
                  <a:lnTo>
                    <a:pt x="4084" y="2893"/>
                  </a:lnTo>
                  <a:lnTo>
                    <a:pt x="4028" y="2892"/>
                  </a:lnTo>
                  <a:lnTo>
                    <a:pt x="3984" y="2872"/>
                  </a:lnTo>
                  <a:lnTo>
                    <a:pt x="3964" y="2837"/>
                  </a:lnTo>
                  <a:lnTo>
                    <a:pt x="3944" y="2795"/>
                  </a:lnTo>
                  <a:lnTo>
                    <a:pt x="3946" y="2754"/>
                  </a:lnTo>
                  <a:lnTo>
                    <a:pt x="3963" y="2717"/>
                  </a:lnTo>
                  <a:lnTo>
                    <a:pt x="3995" y="2693"/>
                  </a:lnTo>
                  <a:lnTo>
                    <a:pt x="4011" y="2654"/>
                  </a:lnTo>
                  <a:lnTo>
                    <a:pt x="4022" y="2613"/>
                  </a:lnTo>
                  <a:lnTo>
                    <a:pt x="4042" y="2605"/>
                  </a:lnTo>
                  <a:lnTo>
                    <a:pt x="4063" y="2630"/>
                  </a:lnTo>
                  <a:lnTo>
                    <a:pt x="4101" y="2642"/>
                  </a:lnTo>
                  <a:lnTo>
                    <a:pt x="4142" y="2628"/>
                  </a:lnTo>
                  <a:lnTo>
                    <a:pt x="4180" y="2592"/>
                  </a:lnTo>
                  <a:lnTo>
                    <a:pt x="4285" y="2480"/>
                  </a:lnTo>
                  <a:lnTo>
                    <a:pt x="4346" y="2437"/>
                  </a:lnTo>
                  <a:lnTo>
                    <a:pt x="4401" y="2398"/>
                  </a:lnTo>
                  <a:lnTo>
                    <a:pt x="4436" y="2379"/>
                  </a:lnTo>
                  <a:lnTo>
                    <a:pt x="4471" y="2345"/>
                  </a:lnTo>
                  <a:lnTo>
                    <a:pt x="4475" y="2297"/>
                  </a:lnTo>
                  <a:lnTo>
                    <a:pt x="4459" y="2233"/>
                  </a:lnTo>
                  <a:lnTo>
                    <a:pt x="4463" y="2200"/>
                  </a:lnTo>
                  <a:lnTo>
                    <a:pt x="4455" y="2022"/>
                  </a:lnTo>
                  <a:lnTo>
                    <a:pt x="4457" y="1974"/>
                  </a:lnTo>
                  <a:lnTo>
                    <a:pt x="4443" y="1942"/>
                  </a:lnTo>
                  <a:lnTo>
                    <a:pt x="4444" y="1917"/>
                  </a:lnTo>
                  <a:lnTo>
                    <a:pt x="4474" y="1907"/>
                  </a:lnTo>
                  <a:lnTo>
                    <a:pt x="4507" y="1896"/>
                  </a:lnTo>
                  <a:lnTo>
                    <a:pt x="4532" y="1866"/>
                  </a:lnTo>
                  <a:lnTo>
                    <a:pt x="4533" y="1839"/>
                  </a:lnTo>
                  <a:lnTo>
                    <a:pt x="4521" y="1812"/>
                  </a:lnTo>
                  <a:lnTo>
                    <a:pt x="4501" y="1810"/>
                  </a:lnTo>
                  <a:lnTo>
                    <a:pt x="4454" y="1843"/>
                  </a:lnTo>
                  <a:lnTo>
                    <a:pt x="4405" y="1868"/>
                  </a:lnTo>
                  <a:lnTo>
                    <a:pt x="4358" y="1871"/>
                  </a:lnTo>
                  <a:lnTo>
                    <a:pt x="4325" y="1853"/>
                  </a:lnTo>
                  <a:lnTo>
                    <a:pt x="4283" y="1833"/>
                  </a:lnTo>
                  <a:lnTo>
                    <a:pt x="4227" y="1843"/>
                  </a:lnTo>
                  <a:lnTo>
                    <a:pt x="4180" y="1868"/>
                  </a:lnTo>
                  <a:lnTo>
                    <a:pt x="4141" y="1903"/>
                  </a:lnTo>
                  <a:lnTo>
                    <a:pt x="4067" y="1959"/>
                  </a:lnTo>
                  <a:lnTo>
                    <a:pt x="4044" y="2000"/>
                  </a:lnTo>
                  <a:lnTo>
                    <a:pt x="4016" y="2019"/>
                  </a:lnTo>
                  <a:lnTo>
                    <a:pt x="3962" y="2038"/>
                  </a:lnTo>
                  <a:lnTo>
                    <a:pt x="3902" y="2050"/>
                  </a:lnTo>
                  <a:lnTo>
                    <a:pt x="3853" y="2045"/>
                  </a:lnTo>
                  <a:lnTo>
                    <a:pt x="3822" y="2018"/>
                  </a:lnTo>
                  <a:lnTo>
                    <a:pt x="3799" y="1984"/>
                  </a:lnTo>
                  <a:lnTo>
                    <a:pt x="3765" y="1939"/>
                  </a:lnTo>
                  <a:lnTo>
                    <a:pt x="3659" y="1876"/>
                  </a:lnTo>
                  <a:lnTo>
                    <a:pt x="3625" y="1857"/>
                  </a:lnTo>
                  <a:lnTo>
                    <a:pt x="3530" y="1813"/>
                  </a:lnTo>
                  <a:lnTo>
                    <a:pt x="3441" y="1768"/>
                  </a:lnTo>
                  <a:lnTo>
                    <a:pt x="3384" y="1734"/>
                  </a:lnTo>
                  <a:lnTo>
                    <a:pt x="3331" y="1702"/>
                  </a:lnTo>
                  <a:lnTo>
                    <a:pt x="3277" y="1703"/>
                  </a:lnTo>
                  <a:lnTo>
                    <a:pt x="3235" y="1708"/>
                  </a:lnTo>
                  <a:lnTo>
                    <a:pt x="3193" y="1719"/>
                  </a:lnTo>
                  <a:lnTo>
                    <a:pt x="3139" y="1739"/>
                  </a:lnTo>
                  <a:lnTo>
                    <a:pt x="3116" y="1763"/>
                  </a:lnTo>
                  <a:lnTo>
                    <a:pt x="3090" y="1800"/>
                  </a:lnTo>
                  <a:lnTo>
                    <a:pt x="3077" y="1838"/>
                  </a:lnTo>
                  <a:lnTo>
                    <a:pt x="3051" y="1868"/>
                  </a:lnTo>
                  <a:lnTo>
                    <a:pt x="3043" y="1898"/>
                  </a:lnTo>
                  <a:lnTo>
                    <a:pt x="3035" y="1932"/>
                  </a:lnTo>
                  <a:lnTo>
                    <a:pt x="3032" y="1965"/>
                  </a:lnTo>
                  <a:lnTo>
                    <a:pt x="3021" y="2007"/>
                  </a:lnTo>
                  <a:lnTo>
                    <a:pt x="2990" y="2027"/>
                  </a:lnTo>
                  <a:lnTo>
                    <a:pt x="2974" y="2010"/>
                  </a:lnTo>
                  <a:lnTo>
                    <a:pt x="2993" y="1982"/>
                  </a:lnTo>
                  <a:lnTo>
                    <a:pt x="2998" y="1953"/>
                  </a:lnTo>
                  <a:lnTo>
                    <a:pt x="2975" y="1927"/>
                  </a:lnTo>
                  <a:lnTo>
                    <a:pt x="2973" y="1895"/>
                  </a:lnTo>
                  <a:lnTo>
                    <a:pt x="3009" y="1853"/>
                  </a:lnTo>
                  <a:lnTo>
                    <a:pt x="3043" y="1824"/>
                  </a:lnTo>
                  <a:lnTo>
                    <a:pt x="3056" y="1795"/>
                  </a:lnTo>
                  <a:lnTo>
                    <a:pt x="3041" y="1759"/>
                  </a:lnTo>
                  <a:lnTo>
                    <a:pt x="3022" y="1726"/>
                  </a:lnTo>
                  <a:lnTo>
                    <a:pt x="3022" y="1692"/>
                  </a:lnTo>
                  <a:lnTo>
                    <a:pt x="3052" y="1665"/>
                  </a:lnTo>
                  <a:lnTo>
                    <a:pt x="3052" y="1637"/>
                  </a:lnTo>
                  <a:lnTo>
                    <a:pt x="3023" y="1607"/>
                  </a:lnTo>
                  <a:lnTo>
                    <a:pt x="2998" y="1580"/>
                  </a:lnTo>
                  <a:lnTo>
                    <a:pt x="2942" y="1560"/>
                  </a:lnTo>
                  <a:lnTo>
                    <a:pt x="2888" y="1568"/>
                  </a:lnTo>
                  <a:lnTo>
                    <a:pt x="2847" y="1576"/>
                  </a:lnTo>
                  <a:lnTo>
                    <a:pt x="2794" y="1582"/>
                  </a:lnTo>
                  <a:lnTo>
                    <a:pt x="2700" y="1603"/>
                  </a:lnTo>
                  <a:lnTo>
                    <a:pt x="2664" y="1618"/>
                  </a:lnTo>
                  <a:lnTo>
                    <a:pt x="2617" y="1642"/>
                  </a:lnTo>
                  <a:lnTo>
                    <a:pt x="2580" y="1653"/>
                  </a:lnTo>
                  <a:lnTo>
                    <a:pt x="2533" y="1653"/>
                  </a:lnTo>
                  <a:lnTo>
                    <a:pt x="2515" y="1637"/>
                  </a:lnTo>
                  <a:lnTo>
                    <a:pt x="2493" y="1624"/>
                  </a:lnTo>
                  <a:lnTo>
                    <a:pt x="2498" y="1592"/>
                  </a:lnTo>
                  <a:lnTo>
                    <a:pt x="2533" y="1582"/>
                  </a:lnTo>
                  <a:lnTo>
                    <a:pt x="2600" y="1563"/>
                  </a:lnTo>
                  <a:lnTo>
                    <a:pt x="2643" y="1542"/>
                  </a:lnTo>
                  <a:lnTo>
                    <a:pt x="2674" y="1522"/>
                  </a:lnTo>
                  <a:lnTo>
                    <a:pt x="2765" y="1411"/>
                  </a:lnTo>
                  <a:lnTo>
                    <a:pt x="2784" y="1369"/>
                  </a:lnTo>
                  <a:lnTo>
                    <a:pt x="2795" y="1329"/>
                  </a:lnTo>
                  <a:lnTo>
                    <a:pt x="2795" y="1149"/>
                  </a:lnTo>
                  <a:lnTo>
                    <a:pt x="2805" y="1099"/>
                  </a:lnTo>
                  <a:lnTo>
                    <a:pt x="2789" y="1081"/>
                  </a:lnTo>
                  <a:lnTo>
                    <a:pt x="2759" y="1068"/>
                  </a:lnTo>
                  <a:lnTo>
                    <a:pt x="2719" y="1062"/>
                  </a:lnTo>
                  <a:lnTo>
                    <a:pt x="2709" y="1047"/>
                  </a:lnTo>
                  <a:lnTo>
                    <a:pt x="2719" y="1018"/>
                  </a:lnTo>
                  <a:lnTo>
                    <a:pt x="2737" y="1002"/>
                  </a:lnTo>
                  <a:lnTo>
                    <a:pt x="2761" y="1016"/>
                  </a:lnTo>
                  <a:lnTo>
                    <a:pt x="2795" y="1026"/>
                  </a:lnTo>
                  <a:lnTo>
                    <a:pt x="2806" y="994"/>
                  </a:lnTo>
                  <a:lnTo>
                    <a:pt x="2782" y="978"/>
                  </a:lnTo>
                  <a:lnTo>
                    <a:pt x="2716" y="907"/>
                  </a:lnTo>
                  <a:lnTo>
                    <a:pt x="2715" y="855"/>
                  </a:lnTo>
                  <a:lnTo>
                    <a:pt x="2710" y="817"/>
                  </a:lnTo>
                  <a:lnTo>
                    <a:pt x="2674" y="753"/>
                  </a:lnTo>
                  <a:lnTo>
                    <a:pt x="2626" y="716"/>
                  </a:lnTo>
                  <a:lnTo>
                    <a:pt x="2609" y="709"/>
                  </a:lnTo>
                  <a:lnTo>
                    <a:pt x="2573" y="742"/>
                  </a:lnTo>
                  <a:lnTo>
                    <a:pt x="2562" y="789"/>
                  </a:lnTo>
                  <a:lnTo>
                    <a:pt x="2538" y="806"/>
                  </a:lnTo>
                  <a:lnTo>
                    <a:pt x="2485" y="807"/>
                  </a:lnTo>
                  <a:lnTo>
                    <a:pt x="2475" y="786"/>
                  </a:lnTo>
                  <a:lnTo>
                    <a:pt x="2456" y="737"/>
                  </a:lnTo>
                  <a:lnTo>
                    <a:pt x="2427" y="707"/>
                  </a:lnTo>
                  <a:lnTo>
                    <a:pt x="2333" y="680"/>
                  </a:lnTo>
                  <a:lnTo>
                    <a:pt x="2249" y="654"/>
                  </a:lnTo>
                  <a:lnTo>
                    <a:pt x="2185" y="631"/>
                  </a:lnTo>
                  <a:lnTo>
                    <a:pt x="2147" y="621"/>
                  </a:lnTo>
                  <a:lnTo>
                    <a:pt x="2117" y="604"/>
                  </a:lnTo>
                  <a:lnTo>
                    <a:pt x="2101" y="579"/>
                  </a:lnTo>
                  <a:lnTo>
                    <a:pt x="2104" y="546"/>
                  </a:lnTo>
                  <a:lnTo>
                    <a:pt x="2117" y="521"/>
                  </a:lnTo>
                  <a:lnTo>
                    <a:pt x="2135" y="505"/>
                  </a:lnTo>
                  <a:lnTo>
                    <a:pt x="2127" y="481"/>
                  </a:lnTo>
                  <a:lnTo>
                    <a:pt x="2099" y="479"/>
                  </a:lnTo>
                  <a:lnTo>
                    <a:pt x="2082" y="507"/>
                  </a:lnTo>
                  <a:lnTo>
                    <a:pt x="2058" y="538"/>
                  </a:lnTo>
                  <a:lnTo>
                    <a:pt x="2012" y="569"/>
                  </a:lnTo>
                  <a:lnTo>
                    <a:pt x="1963" y="606"/>
                  </a:lnTo>
                  <a:lnTo>
                    <a:pt x="1940" y="625"/>
                  </a:lnTo>
                  <a:lnTo>
                    <a:pt x="1894" y="639"/>
                  </a:lnTo>
                  <a:lnTo>
                    <a:pt x="1859" y="668"/>
                  </a:lnTo>
                  <a:lnTo>
                    <a:pt x="1842" y="675"/>
                  </a:lnTo>
                  <a:lnTo>
                    <a:pt x="1838" y="638"/>
                  </a:lnTo>
                  <a:lnTo>
                    <a:pt x="1829" y="597"/>
                  </a:lnTo>
                  <a:lnTo>
                    <a:pt x="1801" y="585"/>
                  </a:lnTo>
                  <a:lnTo>
                    <a:pt x="1769" y="599"/>
                  </a:lnTo>
                  <a:lnTo>
                    <a:pt x="1745" y="628"/>
                  </a:lnTo>
                  <a:lnTo>
                    <a:pt x="1721" y="667"/>
                  </a:lnTo>
                  <a:lnTo>
                    <a:pt x="1679" y="689"/>
                  </a:lnTo>
                  <a:lnTo>
                    <a:pt x="1629" y="673"/>
                  </a:lnTo>
                  <a:lnTo>
                    <a:pt x="1583" y="668"/>
                  </a:lnTo>
                  <a:lnTo>
                    <a:pt x="1555" y="658"/>
                  </a:lnTo>
                  <a:lnTo>
                    <a:pt x="1535" y="615"/>
                  </a:lnTo>
                  <a:lnTo>
                    <a:pt x="1550" y="575"/>
                  </a:lnTo>
                  <a:lnTo>
                    <a:pt x="1540" y="552"/>
                  </a:lnTo>
                  <a:lnTo>
                    <a:pt x="1426" y="511"/>
                  </a:lnTo>
                  <a:lnTo>
                    <a:pt x="1364" y="495"/>
                  </a:lnTo>
                  <a:lnTo>
                    <a:pt x="1298" y="495"/>
                  </a:lnTo>
                  <a:lnTo>
                    <a:pt x="1240" y="480"/>
                  </a:lnTo>
                  <a:lnTo>
                    <a:pt x="1183" y="459"/>
                  </a:lnTo>
                  <a:lnTo>
                    <a:pt x="1145" y="436"/>
                  </a:lnTo>
                  <a:lnTo>
                    <a:pt x="1083" y="418"/>
                  </a:lnTo>
                  <a:lnTo>
                    <a:pt x="1016" y="409"/>
                  </a:lnTo>
                  <a:lnTo>
                    <a:pt x="936" y="420"/>
                  </a:lnTo>
                  <a:lnTo>
                    <a:pt x="893" y="416"/>
                  </a:lnTo>
                  <a:lnTo>
                    <a:pt x="853" y="406"/>
                  </a:lnTo>
                  <a:lnTo>
                    <a:pt x="800" y="423"/>
                  </a:lnTo>
                  <a:lnTo>
                    <a:pt x="757" y="427"/>
                  </a:lnTo>
                  <a:lnTo>
                    <a:pt x="704" y="418"/>
                  </a:lnTo>
                  <a:lnTo>
                    <a:pt x="646" y="406"/>
                  </a:lnTo>
                  <a:lnTo>
                    <a:pt x="602" y="401"/>
                  </a:lnTo>
                  <a:lnTo>
                    <a:pt x="578" y="423"/>
                  </a:lnTo>
                  <a:lnTo>
                    <a:pt x="555" y="457"/>
                  </a:lnTo>
                  <a:lnTo>
                    <a:pt x="524" y="468"/>
                  </a:lnTo>
                  <a:lnTo>
                    <a:pt x="519" y="505"/>
                  </a:lnTo>
                  <a:lnTo>
                    <a:pt x="526" y="560"/>
                  </a:lnTo>
                  <a:lnTo>
                    <a:pt x="546" y="602"/>
                  </a:lnTo>
                  <a:lnTo>
                    <a:pt x="594" y="680"/>
                  </a:lnTo>
                  <a:lnTo>
                    <a:pt x="660" y="758"/>
                  </a:lnTo>
                  <a:lnTo>
                    <a:pt x="678" y="884"/>
                  </a:lnTo>
                  <a:lnTo>
                    <a:pt x="694" y="913"/>
                  </a:lnTo>
                  <a:lnTo>
                    <a:pt x="729" y="936"/>
                  </a:lnTo>
                  <a:lnTo>
                    <a:pt x="752" y="954"/>
                  </a:lnTo>
                  <a:lnTo>
                    <a:pt x="755" y="985"/>
                  </a:lnTo>
                  <a:lnTo>
                    <a:pt x="808" y="1062"/>
                  </a:lnTo>
                  <a:lnTo>
                    <a:pt x="851" y="1083"/>
                  </a:lnTo>
                  <a:lnTo>
                    <a:pt x="873" y="1111"/>
                  </a:lnTo>
                  <a:lnTo>
                    <a:pt x="897" y="1200"/>
                  </a:lnTo>
                  <a:lnTo>
                    <a:pt x="882" y="1223"/>
                  </a:lnTo>
                  <a:lnTo>
                    <a:pt x="864" y="1239"/>
                  </a:lnTo>
                  <a:lnTo>
                    <a:pt x="881" y="1258"/>
                  </a:lnTo>
                  <a:lnTo>
                    <a:pt x="941" y="1259"/>
                  </a:lnTo>
                  <a:lnTo>
                    <a:pt x="958" y="1269"/>
                  </a:lnTo>
                  <a:lnTo>
                    <a:pt x="973" y="1286"/>
                  </a:lnTo>
                  <a:lnTo>
                    <a:pt x="985" y="1306"/>
                  </a:lnTo>
                  <a:lnTo>
                    <a:pt x="995" y="1333"/>
                  </a:lnTo>
                  <a:lnTo>
                    <a:pt x="958" y="1353"/>
                  </a:lnTo>
                  <a:lnTo>
                    <a:pt x="926" y="1360"/>
                  </a:lnTo>
                  <a:lnTo>
                    <a:pt x="881" y="1362"/>
                  </a:lnTo>
                  <a:lnTo>
                    <a:pt x="841" y="1363"/>
                  </a:lnTo>
                  <a:lnTo>
                    <a:pt x="826" y="1387"/>
                  </a:lnTo>
                  <a:lnTo>
                    <a:pt x="873" y="1395"/>
                  </a:lnTo>
                  <a:lnTo>
                    <a:pt x="934" y="1383"/>
                  </a:lnTo>
                  <a:lnTo>
                    <a:pt x="972" y="1368"/>
                  </a:lnTo>
                  <a:lnTo>
                    <a:pt x="1008" y="1366"/>
                  </a:lnTo>
                  <a:lnTo>
                    <a:pt x="1032" y="1380"/>
                  </a:lnTo>
                  <a:lnTo>
                    <a:pt x="1043" y="1397"/>
                  </a:lnTo>
                  <a:lnTo>
                    <a:pt x="997" y="1421"/>
                  </a:lnTo>
                  <a:lnTo>
                    <a:pt x="956" y="1448"/>
                  </a:lnTo>
                  <a:lnTo>
                    <a:pt x="881" y="1503"/>
                  </a:lnTo>
                  <a:lnTo>
                    <a:pt x="851" y="1529"/>
                  </a:lnTo>
                  <a:lnTo>
                    <a:pt x="852" y="1538"/>
                  </a:lnTo>
                  <a:lnTo>
                    <a:pt x="860" y="1580"/>
                  </a:lnTo>
                  <a:lnTo>
                    <a:pt x="861" y="1594"/>
                  </a:lnTo>
                  <a:lnTo>
                    <a:pt x="881" y="1618"/>
                  </a:lnTo>
                  <a:lnTo>
                    <a:pt x="930" y="1631"/>
                  </a:lnTo>
                  <a:lnTo>
                    <a:pt x="984" y="1631"/>
                  </a:lnTo>
                  <a:lnTo>
                    <a:pt x="1034" y="1618"/>
                  </a:lnTo>
                  <a:lnTo>
                    <a:pt x="1055" y="1585"/>
                  </a:lnTo>
                  <a:lnTo>
                    <a:pt x="1069" y="1550"/>
                  </a:lnTo>
                  <a:lnTo>
                    <a:pt x="1083" y="1510"/>
                  </a:lnTo>
                  <a:lnTo>
                    <a:pt x="1111" y="1474"/>
                  </a:lnTo>
                  <a:lnTo>
                    <a:pt x="1140" y="1479"/>
                  </a:lnTo>
                  <a:lnTo>
                    <a:pt x="1176" y="1533"/>
                  </a:lnTo>
                  <a:lnTo>
                    <a:pt x="1190" y="1569"/>
                  </a:lnTo>
                  <a:lnTo>
                    <a:pt x="1145" y="1616"/>
                  </a:lnTo>
                  <a:lnTo>
                    <a:pt x="1113" y="1645"/>
                  </a:lnTo>
                  <a:lnTo>
                    <a:pt x="1062" y="1681"/>
                  </a:lnTo>
                  <a:lnTo>
                    <a:pt x="1006" y="1737"/>
                  </a:lnTo>
                  <a:lnTo>
                    <a:pt x="968" y="1755"/>
                  </a:lnTo>
                  <a:lnTo>
                    <a:pt x="927" y="1769"/>
                  </a:lnTo>
                  <a:lnTo>
                    <a:pt x="863" y="1768"/>
                  </a:lnTo>
                  <a:lnTo>
                    <a:pt x="790" y="1770"/>
                  </a:lnTo>
                  <a:lnTo>
                    <a:pt x="623" y="1797"/>
                  </a:lnTo>
                  <a:lnTo>
                    <a:pt x="567" y="1802"/>
                  </a:lnTo>
                  <a:lnTo>
                    <a:pt x="534" y="1854"/>
                  </a:lnTo>
                  <a:lnTo>
                    <a:pt x="541" y="1871"/>
                  </a:lnTo>
                  <a:lnTo>
                    <a:pt x="583" y="1876"/>
                  </a:lnTo>
                  <a:lnTo>
                    <a:pt x="624" y="1876"/>
                  </a:lnTo>
                  <a:lnTo>
                    <a:pt x="652" y="1890"/>
                  </a:lnTo>
                  <a:lnTo>
                    <a:pt x="625" y="1917"/>
                  </a:lnTo>
                  <a:lnTo>
                    <a:pt x="571" y="1939"/>
                  </a:lnTo>
                  <a:lnTo>
                    <a:pt x="556" y="1922"/>
                  </a:lnTo>
                  <a:lnTo>
                    <a:pt x="497" y="1939"/>
                  </a:lnTo>
                  <a:lnTo>
                    <a:pt x="478" y="2053"/>
                  </a:lnTo>
                  <a:lnTo>
                    <a:pt x="510" y="2097"/>
                  </a:lnTo>
                  <a:lnTo>
                    <a:pt x="568" y="2138"/>
                  </a:lnTo>
                  <a:lnTo>
                    <a:pt x="620" y="2148"/>
                  </a:lnTo>
                  <a:lnTo>
                    <a:pt x="658" y="2143"/>
                  </a:lnTo>
                  <a:lnTo>
                    <a:pt x="684" y="2114"/>
                  </a:lnTo>
                  <a:lnTo>
                    <a:pt x="750" y="2092"/>
                  </a:lnTo>
                  <a:lnTo>
                    <a:pt x="771" y="2107"/>
                  </a:lnTo>
                  <a:lnTo>
                    <a:pt x="803" y="2124"/>
                  </a:lnTo>
                  <a:lnTo>
                    <a:pt x="852" y="2098"/>
                  </a:lnTo>
                  <a:lnTo>
                    <a:pt x="868" y="2100"/>
                  </a:lnTo>
                  <a:lnTo>
                    <a:pt x="884" y="2129"/>
                  </a:lnTo>
                  <a:lnTo>
                    <a:pt x="913" y="2153"/>
                  </a:lnTo>
                  <a:lnTo>
                    <a:pt x="952" y="2153"/>
                  </a:lnTo>
                  <a:lnTo>
                    <a:pt x="987" y="2116"/>
                  </a:lnTo>
                  <a:lnTo>
                    <a:pt x="1040" y="2065"/>
                  </a:lnTo>
                  <a:lnTo>
                    <a:pt x="1079" y="2044"/>
                  </a:lnTo>
                  <a:lnTo>
                    <a:pt x="1072" y="2073"/>
                  </a:lnTo>
                  <a:lnTo>
                    <a:pt x="1051" y="2154"/>
                  </a:lnTo>
                  <a:lnTo>
                    <a:pt x="994" y="2180"/>
                  </a:lnTo>
                  <a:lnTo>
                    <a:pt x="958" y="2186"/>
                  </a:lnTo>
                  <a:lnTo>
                    <a:pt x="910" y="2195"/>
                  </a:lnTo>
                  <a:lnTo>
                    <a:pt x="899" y="2218"/>
                  </a:lnTo>
                  <a:lnTo>
                    <a:pt x="894" y="2297"/>
                  </a:lnTo>
                  <a:lnTo>
                    <a:pt x="871" y="2339"/>
                  </a:lnTo>
                  <a:lnTo>
                    <a:pt x="871" y="2370"/>
                  </a:lnTo>
                  <a:lnTo>
                    <a:pt x="876" y="2444"/>
                  </a:lnTo>
                  <a:lnTo>
                    <a:pt x="890" y="2486"/>
                  </a:lnTo>
                  <a:lnTo>
                    <a:pt x="906" y="2519"/>
                  </a:lnTo>
                  <a:lnTo>
                    <a:pt x="922" y="2538"/>
                  </a:lnTo>
                  <a:lnTo>
                    <a:pt x="977" y="2529"/>
                  </a:lnTo>
                  <a:lnTo>
                    <a:pt x="1015" y="2524"/>
                  </a:lnTo>
                  <a:lnTo>
                    <a:pt x="1041" y="2533"/>
                  </a:lnTo>
                  <a:lnTo>
                    <a:pt x="1109" y="2655"/>
                  </a:lnTo>
                  <a:lnTo>
                    <a:pt x="1124" y="2687"/>
                  </a:lnTo>
                  <a:lnTo>
                    <a:pt x="1127" y="2739"/>
                  </a:lnTo>
                  <a:lnTo>
                    <a:pt x="1111" y="2776"/>
                  </a:lnTo>
                  <a:lnTo>
                    <a:pt x="1081" y="2792"/>
                  </a:lnTo>
                  <a:lnTo>
                    <a:pt x="1032" y="2779"/>
                  </a:lnTo>
                  <a:lnTo>
                    <a:pt x="999" y="2758"/>
                  </a:lnTo>
                  <a:lnTo>
                    <a:pt x="947" y="2766"/>
                  </a:lnTo>
                  <a:lnTo>
                    <a:pt x="905" y="2791"/>
                  </a:lnTo>
                  <a:lnTo>
                    <a:pt x="897" y="2813"/>
                  </a:lnTo>
                  <a:lnTo>
                    <a:pt x="904" y="2842"/>
                  </a:lnTo>
                  <a:lnTo>
                    <a:pt x="947" y="2927"/>
                  </a:lnTo>
                  <a:lnTo>
                    <a:pt x="977" y="2963"/>
                  </a:lnTo>
                  <a:lnTo>
                    <a:pt x="1001" y="3006"/>
                  </a:lnTo>
                  <a:lnTo>
                    <a:pt x="1058" y="3107"/>
                  </a:lnTo>
                  <a:lnTo>
                    <a:pt x="1078" y="3137"/>
                  </a:lnTo>
                  <a:lnTo>
                    <a:pt x="1106" y="3158"/>
                  </a:lnTo>
                  <a:lnTo>
                    <a:pt x="1142" y="3165"/>
                  </a:lnTo>
                  <a:lnTo>
                    <a:pt x="1195" y="3166"/>
                  </a:lnTo>
                  <a:lnTo>
                    <a:pt x="1253" y="3155"/>
                  </a:lnTo>
                  <a:lnTo>
                    <a:pt x="1473" y="3181"/>
                  </a:lnTo>
                  <a:lnTo>
                    <a:pt x="1561" y="3195"/>
                  </a:lnTo>
                  <a:lnTo>
                    <a:pt x="1629" y="3224"/>
                  </a:lnTo>
                  <a:lnTo>
                    <a:pt x="1663" y="3238"/>
                  </a:lnTo>
                  <a:lnTo>
                    <a:pt x="1687" y="3261"/>
                  </a:lnTo>
                  <a:lnTo>
                    <a:pt x="1806" y="3428"/>
                  </a:lnTo>
                  <a:lnTo>
                    <a:pt x="1811" y="3498"/>
                  </a:lnTo>
                  <a:lnTo>
                    <a:pt x="1892" y="3601"/>
                  </a:lnTo>
                  <a:lnTo>
                    <a:pt x="1940" y="3623"/>
                  </a:lnTo>
                  <a:lnTo>
                    <a:pt x="1968" y="3648"/>
                  </a:lnTo>
                  <a:lnTo>
                    <a:pt x="2025" y="3761"/>
                  </a:lnTo>
                  <a:lnTo>
                    <a:pt x="2006" y="3806"/>
                  </a:lnTo>
                  <a:lnTo>
                    <a:pt x="2014" y="3839"/>
                  </a:lnTo>
                  <a:lnTo>
                    <a:pt x="2069" y="3915"/>
                  </a:lnTo>
                  <a:lnTo>
                    <a:pt x="2089" y="3938"/>
                  </a:lnTo>
                  <a:lnTo>
                    <a:pt x="2136" y="3961"/>
                  </a:lnTo>
                  <a:lnTo>
                    <a:pt x="2211" y="4007"/>
                  </a:lnTo>
                  <a:lnTo>
                    <a:pt x="2275" y="4034"/>
                  </a:lnTo>
                  <a:lnTo>
                    <a:pt x="2321" y="4034"/>
                  </a:lnTo>
                  <a:lnTo>
                    <a:pt x="2332" y="3993"/>
                  </a:lnTo>
                  <a:lnTo>
                    <a:pt x="2363" y="3925"/>
                  </a:lnTo>
                  <a:lnTo>
                    <a:pt x="2393" y="3896"/>
                  </a:lnTo>
                  <a:lnTo>
                    <a:pt x="2427" y="3943"/>
                  </a:lnTo>
                  <a:lnTo>
                    <a:pt x="2457" y="3986"/>
                  </a:lnTo>
                  <a:lnTo>
                    <a:pt x="2519" y="3986"/>
                  </a:lnTo>
                  <a:lnTo>
                    <a:pt x="2538" y="3931"/>
                  </a:lnTo>
                  <a:lnTo>
                    <a:pt x="2606" y="3825"/>
                  </a:lnTo>
                  <a:lnTo>
                    <a:pt x="2648" y="3820"/>
                  </a:lnTo>
                  <a:lnTo>
                    <a:pt x="2705" y="3825"/>
                  </a:lnTo>
                  <a:lnTo>
                    <a:pt x="2732" y="3818"/>
                  </a:lnTo>
                  <a:lnTo>
                    <a:pt x="2730" y="3761"/>
                  </a:lnTo>
                  <a:lnTo>
                    <a:pt x="2809" y="3736"/>
                  </a:lnTo>
                  <a:lnTo>
                    <a:pt x="2847" y="3734"/>
                  </a:lnTo>
                  <a:lnTo>
                    <a:pt x="2863" y="3696"/>
                  </a:lnTo>
                  <a:lnTo>
                    <a:pt x="2886" y="3643"/>
                  </a:lnTo>
                  <a:lnTo>
                    <a:pt x="2916" y="3636"/>
                  </a:lnTo>
                  <a:lnTo>
                    <a:pt x="2946" y="3640"/>
                  </a:lnTo>
                  <a:lnTo>
                    <a:pt x="2990" y="3612"/>
                  </a:lnTo>
                  <a:lnTo>
                    <a:pt x="3030" y="3591"/>
                  </a:lnTo>
                  <a:lnTo>
                    <a:pt x="3054" y="3602"/>
                  </a:lnTo>
                  <a:lnTo>
                    <a:pt x="3052" y="3640"/>
                  </a:lnTo>
                  <a:lnTo>
                    <a:pt x="3002" y="3680"/>
                  </a:lnTo>
                  <a:lnTo>
                    <a:pt x="2993" y="3699"/>
                  </a:lnTo>
                  <a:lnTo>
                    <a:pt x="2970" y="3743"/>
                  </a:lnTo>
                  <a:lnTo>
                    <a:pt x="3047" y="3818"/>
                  </a:lnTo>
                  <a:lnTo>
                    <a:pt x="3079" y="3852"/>
                  </a:lnTo>
                  <a:lnTo>
                    <a:pt x="3074" y="3897"/>
                  </a:lnTo>
                  <a:lnTo>
                    <a:pt x="3057" y="3936"/>
                  </a:lnTo>
                  <a:lnTo>
                    <a:pt x="3065" y="3980"/>
                  </a:lnTo>
                  <a:lnTo>
                    <a:pt x="3020" y="3996"/>
                  </a:lnTo>
                  <a:lnTo>
                    <a:pt x="2993" y="4010"/>
                  </a:lnTo>
                  <a:lnTo>
                    <a:pt x="2993" y="4096"/>
                  </a:lnTo>
                  <a:lnTo>
                    <a:pt x="3004" y="4131"/>
                  </a:lnTo>
                  <a:lnTo>
                    <a:pt x="3022" y="4161"/>
                  </a:lnTo>
                  <a:lnTo>
                    <a:pt x="3054" y="4177"/>
                  </a:lnTo>
                  <a:lnTo>
                    <a:pt x="3098" y="4181"/>
                  </a:lnTo>
                  <a:lnTo>
                    <a:pt x="3188" y="4310"/>
                  </a:lnTo>
                  <a:lnTo>
                    <a:pt x="3252" y="4354"/>
                  </a:lnTo>
                  <a:lnTo>
                    <a:pt x="3265" y="4391"/>
                  </a:lnTo>
                  <a:lnTo>
                    <a:pt x="3243" y="4404"/>
                  </a:lnTo>
                  <a:lnTo>
                    <a:pt x="3252" y="4415"/>
                  </a:lnTo>
                  <a:lnTo>
                    <a:pt x="3286" y="4429"/>
                  </a:lnTo>
                  <a:lnTo>
                    <a:pt x="3327" y="4415"/>
                  </a:lnTo>
                  <a:lnTo>
                    <a:pt x="3357" y="4443"/>
                  </a:lnTo>
                  <a:lnTo>
                    <a:pt x="3447" y="4498"/>
                  </a:lnTo>
                  <a:lnTo>
                    <a:pt x="3522" y="4546"/>
                  </a:lnTo>
                  <a:lnTo>
                    <a:pt x="3586" y="4576"/>
                  </a:lnTo>
                  <a:lnTo>
                    <a:pt x="3664" y="4592"/>
                  </a:lnTo>
                  <a:lnTo>
                    <a:pt x="3691" y="4578"/>
                  </a:lnTo>
                  <a:lnTo>
                    <a:pt x="3693" y="4552"/>
                  </a:lnTo>
                  <a:lnTo>
                    <a:pt x="3726" y="4508"/>
                  </a:lnTo>
                  <a:lnTo>
                    <a:pt x="3731" y="4408"/>
                  </a:lnTo>
                  <a:lnTo>
                    <a:pt x="3781" y="4326"/>
                  </a:lnTo>
                  <a:lnTo>
                    <a:pt x="3849" y="4334"/>
                  </a:lnTo>
                  <a:lnTo>
                    <a:pt x="3870" y="4281"/>
                  </a:lnTo>
                  <a:lnTo>
                    <a:pt x="3947" y="4266"/>
                  </a:lnTo>
                  <a:lnTo>
                    <a:pt x="4016" y="4194"/>
                  </a:lnTo>
                  <a:lnTo>
                    <a:pt x="4049" y="4150"/>
                  </a:lnTo>
                  <a:lnTo>
                    <a:pt x="4060" y="4097"/>
                  </a:lnTo>
                  <a:lnTo>
                    <a:pt x="4073" y="4022"/>
                  </a:lnTo>
                  <a:lnTo>
                    <a:pt x="4144" y="4034"/>
                  </a:lnTo>
                  <a:lnTo>
                    <a:pt x="4217" y="4019"/>
                  </a:lnTo>
                  <a:lnTo>
                    <a:pt x="4223" y="3913"/>
                  </a:lnTo>
                  <a:lnTo>
                    <a:pt x="4263" y="3819"/>
                  </a:lnTo>
                  <a:lnTo>
                    <a:pt x="4236" y="3711"/>
                  </a:lnTo>
                  <a:lnTo>
                    <a:pt x="4168" y="3664"/>
                  </a:lnTo>
                  <a:lnTo>
                    <a:pt x="4058" y="3671"/>
                  </a:lnTo>
                  <a:lnTo>
                    <a:pt x="4039" y="3575"/>
                  </a:lnTo>
                  <a:lnTo>
                    <a:pt x="3958" y="3543"/>
                  </a:lnTo>
                  <a:lnTo>
                    <a:pt x="3970" y="3419"/>
                  </a:lnTo>
                  <a:lnTo>
                    <a:pt x="3949" y="3333"/>
                  </a:lnTo>
                  <a:lnTo>
                    <a:pt x="3954" y="3251"/>
                  </a:lnTo>
                  <a:lnTo>
                    <a:pt x="4000" y="3208"/>
                  </a:lnTo>
                  <a:lnTo>
                    <a:pt x="4057" y="3164"/>
                  </a:lnTo>
                  <a:lnTo>
                    <a:pt x="4112" y="3093"/>
                  </a:lnTo>
                  <a:lnTo>
                    <a:pt x="4121" y="3118"/>
                  </a:lnTo>
                  <a:close/>
                  <a:moveTo>
                    <a:pt x="684" y="1370"/>
                  </a:moveTo>
                  <a:lnTo>
                    <a:pt x="621" y="1385"/>
                  </a:lnTo>
                  <a:lnTo>
                    <a:pt x="578" y="1410"/>
                  </a:lnTo>
                  <a:lnTo>
                    <a:pt x="521" y="1424"/>
                  </a:lnTo>
                  <a:lnTo>
                    <a:pt x="519" y="1486"/>
                  </a:lnTo>
                  <a:lnTo>
                    <a:pt x="531" y="1513"/>
                  </a:lnTo>
                  <a:lnTo>
                    <a:pt x="546" y="1536"/>
                  </a:lnTo>
                  <a:lnTo>
                    <a:pt x="586" y="1543"/>
                  </a:lnTo>
                  <a:lnTo>
                    <a:pt x="627" y="1536"/>
                  </a:lnTo>
                  <a:lnTo>
                    <a:pt x="652" y="1506"/>
                  </a:lnTo>
                  <a:lnTo>
                    <a:pt x="681" y="1474"/>
                  </a:lnTo>
                  <a:lnTo>
                    <a:pt x="702" y="1441"/>
                  </a:lnTo>
                  <a:lnTo>
                    <a:pt x="714" y="1415"/>
                  </a:lnTo>
                  <a:lnTo>
                    <a:pt x="708" y="1383"/>
                  </a:lnTo>
                  <a:lnTo>
                    <a:pt x="684" y="1370"/>
                  </a:lnTo>
                  <a:close/>
                  <a:moveTo>
                    <a:pt x="624" y="1074"/>
                  </a:moveTo>
                  <a:lnTo>
                    <a:pt x="572" y="1100"/>
                  </a:lnTo>
                  <a:lnTo>
                    <a:pt x="513" y="1116"/>
                  </a:lnTo>
                  <a:lnTo>
                    <a:pt x="458" y="1127"/>
                  </a:lnTo>
                  <a:lnTo>
                    <a:pt x="423" y="1148"/>
                  </a:lnTo>
                  <a:lnTo>
                    <a:pt x="409" y="1170"/>
                  </a:lnTo>
                  <a:lnTo>
                    <a:pt x="446" y="1190"/>
                  </a:lnTo>
                  <a:lnTo>
                    <a:pt x="495" y="1174"/>
                  </a:lnTo>
                  <a:lnTo>
                    <a:pt x="552" y="1157"/>
                  </a:lnTo>
                  <a:lnTo>
                    <a:pt x="599" y="1144"/>
                  </a:lnTo>
                  <a:lnTo>
                    <a:pt x="623" y="1123"/>
                  </a:lnTo>
                  <a:lnTo>
                    <a:pt x="642" y="1104"/>
                  </a:lnTo>
                  <a:lnTo>
                    <a:pt x="624" y="1074"/>
                  </a:lnTo>
                  <a:close/>
                  <a:moveTo>
                    <a:pt x="453" y="1300"/>
                  </a:moveTo>
                  <a:lnTo>
                    <a:pt x="398" y="1296"/>
                  </a:lnTo>
                  <a:lnTo>
                    <a:pt x="365" y="1307"/>
                  </a:lnTo>
                  <a:lnTo>
                    <a:pt x="368" y="1333"/>
                  </a:lnTo>
                  <a:lnTo>
                    <a:pt x="389" y="1363"/>
                  </a:lnTo>
                  <a:lnTo>
                    <a:pt x="430" y="1379"/>
                  </a:lnTo>
                  <a:lnTo>
                    <a:pt x="463" y="1374"/>
                  </a:lnTo>
                  <a:lnTo>
                    <a:pt x="488" y="1357"/>
                  </a:lnTo>
                  <a:lnTo>
                    <a:pt x="453" y="1300"/>
                  </a:lnTo>
                  <a:close/>
                  <a:moveTo>
                    <a:pt x="430" y="821"/>
                  </a:moveTo>
                  <a:lnTo>
                    <a:pt x="367" y="822"/>
                  </a:lnTo>
                  <a:lnTo>
                    <a:pt x="292" y="831"/>
                  </a:lnTo>
                  <a:lnTo>
                    <a:pt x="246" y="849"/>
                  </a:lnTo>
                  <a:lnTo>
                    <a:pt x="214" y="879"/>
                  </a:lnTo>
                  <a:lnTo>
                    <a:pt x="210" y="923"/>
                  </a:lnTo>
                  <a:lnTo>
                    <a:pt x="224" y="954"/>
                  </a:lnTo>
                  <a:lnTo>
                    <a:pt x="263" y="990"/>
                  </a:lnTo>
                  <a:lnTo>
                    <a:pt x="305" y="1013"/>
                  </a:lnTo>
                  <a:lnTo>
                    <a:pt x="371" y="1022"/>
                  </a:lnTo>
                  <a:lnTo>
                    <a:pt x="430" y="1021"/>
                  </a:lnTo>
                  <a:lnTo>
                    <a:pt x="468" y="1012"/>
                  </a:lnTo>
                  <a:lnTo>
                    <a:pt x="498" y="988"/>
                  </a:lnTo>
                  <a:lnTo>
                    <a:pt x="510" y="939"/>
                  </a:lnTo>
                  <a:lnTo>
                    <a:pt x="507" y="891"/>
                  </a:lnTo>
                  <a:lnTo>
                    <a:pt x="499" y="847"/>
                  </a:lnTo>
                  <a:lnTo>
                    <a:pt x="482" y="830"/>
                  </a:lnTo>
                  <a:lnTo>
                    <a:pt x="430" y="821"/>
                  </a:lnTo>
                  <a:close/>
                  <a:moveTo>
                    <a:pt x="141" y="922"/>
                  </a:moveTo>
                  <a:lnTo>
                    <a:pt x="83" y="971"/>
                  </a:lnTo>
                  <a:lnTo>
                    <a:pt x="55" y="1021"/>
                  </a:lnTo>
                  <a:lnTo>
                    <a:pt x="36" y="1060"/>
                  </a:lnTo>
                  <a:lnTo>
                    <a:pt x="35" y="1104"/>
                  </a:lnTo>
                  <a:lnTo>
                    <a:pt x="83" y="1158"/>
                  </a:lnTo>
                  <a:lnTo>
                    <a:pt x="115" y="1199"/>
                  </a:lnTo>
                  <a:lnTo>
                    <a:pt x="166" y="1213"/>
                  </a:lnTo>
                  <a:lnTo>
                    <a:pt x="199" y="1212"/>
                  </a:lnTo>
                  <a:lnTo>
                    <a:pt x="214" y="1171"/>
                  </a:lnTo>
                  <a:lnTo>
                    <a:pt x="177" y="1122"/>
                  </a:lnTo>
                  <a:lnTo>
                    <a:pt x="147" y="1073"/>
                  </a:lnTo>
                  <a:lnTo>
                    <a:pt x="116" y="1034"/>
                  </a:lnTo>
                  <a:lnTo>
                    <a:pt x="111" y="1006"/>
                  </a:lnTo>
                  <a:lnTo>
                    <a:pt x="142" y="981"/>
                  </a:lnTo>
                  <a:lnTo>
                    <a:pt x="157" y="958"/>
                  </a:lnTo>
                  <a:lnTo>
                    <a:pt x="141" y="922"/>
                  </a:lnTo>
                  <a:close/>
                  <a:moveTo>
                    <a:pt x="298" y="2"/>
                  </a:moveTo>
                  <a:lnTo>
                    <a:pt x="241" y="0"/>
                  </a:lnTo>
                  <a:lnTo>
                    <a:pt x="205" y="6"/>
                  </a:lnTo>
                  <a:lnTo>
                    <a:pt x="168" y="49"/>
                  </a:lnTo>
                  <a:lnTo>
                    <a:pt x="107" y="205"/>
                  </a:lnTo>
                  <a:lnTo>
                    <a:pt x="40" y="410"/>
                  </a:lnTo>
                  <a:lnTo>
                    <a:pt x="20" y="489"/>
                  </a:lnTo>
                  <a:lnTo>
                    <a:pt x="10" y="699"/>
                  </a:lnTo>
                  <a:lnTo>
                    <a:pt x="0" y="830"/>
                  </a:lnTo>
                  <a:lnTo>
                    <a:pt x="8" y="867"/>
                  </a:lnTo>
                  <a:lnTo>
                    <a:pt x="35" y="873"/>
                  </a:lnTo>
                  <a:lnTo>
                    <a:pt x="55" y="831"/>
                  </a:lnTo>
                  <a:lnTo>
                    <a:pt x="50" y="780"/>
                  </a:lnTo>
                  <a:lnTo>
                    <a:pt x="51" y="722"/>
                  </a:lnTo>
                  <a:lnTo>
                    <a:pt x="53" y="658"/>
                  </a:lnTo>
                  <a:lnTo>
                    <a:pt x="52" y="569"/>
                  </a:lnTo>
                  <a:lnTo>
                    <a:pt x="65" y="546"/>
                  </a:lnTo>
                  <a:lnTo>
                    <a:pt x="87" y="514"/>
                  </a:lnTo>
                  <a:lnTo>
                    <a:pt x="129" y="500"/>
                  </a:lnTo>
                  <a:lnTo>
                    <a:pt x="166" y="532"/>
                  </a:lnTo>
                  <a:lnTo>
                    <a:pt x="203" y="563"/>
                  </a:lnTo>
                  <a:lnTo>
                    <a:pt x="234" y="573"/>
                  </a:lnTo>
                  <a:lnTo>
                    <a:pt x="289" y="558"/>
                  </a:lnTo>
                  <a:lnTo>
                    <a:pt x="329" y="532"/>
                  </a:lnTo>
                  <a:lnTo>
                    <a:pt x="348" y="500"/>
                  </a:lnTo>
                  <a:lnTo>
                    <a:pt x="331" y="478"/>
                  </a:lnTo>
                  <a:lnTo>
                    <a:pt x="282" y="470"/>
                  </a:lnTo>
                  <a:lnTo>
                    <a:pt x="235" y="467"/>
                  </a:lnTo>
                  <a:lnTo>
                    <a:pt x="152" y="352"/>
                  </a:lnTo>
                  <a:lnTo>
                    <a:pt x="158" y="273"/>
                  </a:lnTo>
                  <a:lnTo>
                    <a:pt x="183" y="156"/>
                  </a:lnTo>
                  <a:lnTo>
                    <a:pt x="215" y="133"/>
                  </a:lnTo>
                  <a:lnTo>
                    <a:pt x="252" y="119"/>
                  </a:lnTo>
                  <a:lnTo>
                    <a:pt x="268" y="84"/>
                  </a:lnTo>
                  <a:lnTo>
                    <a:pt x="230" y="65"/>
                  </a:lnTo>
                  <a:lnTo>
                    <a:pt x="219" y="42"/>
                  </a:lnTo>
                  <a:lnTo>
                    <a:pt x="246" y="33"/>
                  </a:lnTo>
                  <a:lnTo>
                    <a:pt x="288" y="43"/>
                  </a:lnTo>
                  <a:lnTo>
                    <a:pt x="305" y="42"/>
                  </a:lnTo>
                  <a:lnTo>
                    <a:pt x="320" y="19"/>
                  </a:lnTo>
                  <a:lnTo>
                    <a:pt x="298" y="2"/>
                  </a:lnTo>
                  <a:close/>
                  <a:moveTo>
                    <a:pt x="4525" y="1444"/>
                  </a:moveTo>
                  <a:lnTo>
                    <a:pt x="4478" y="1433"/>
                  </a:lnTo>
                  <a:lnTo>
                    <a:pt x="4427" y="1438"/>
                  </a:lnTo>
                  <a:lnTo>
                    <a:pt x="4391" y="1469"/>
                  </a:lnTo>
                  <a:lnTo>
                    <a:pt x="4358" y="1564"/>
                  </a:lnTo>
                  <a:lnTo>
                    <a:pt x="4346" y="1615"/>
                  </a:lnTo>
                  <a:lnTo>
                    <a:pt x="4346" y="1668"/>
                  </a:lnTo>
                  <a:lnTo>
                    <a:pt x="4369" y="1684"/>
                  </a:lnTo>
                  <a:lnTo>
                    <a:pt x="4431" y="1663"/>
                  </a:lnTo>
                  <a:lnTo>
                    <a:pt x="4479" y="1674"/>
                  </a:lnTo>
                  <a:lnTo>
                    <a:pt x="4504" y="1707"/>
                  </a:lnTo>
                  <a:lnTo>
                    <a:pt x="4505" y="1743"/>
                  </a:lnTo>
                  <a:lnTo>
                    <a:pt x="4502" y="1766"/>
                  </a:lnTo>
                  <a:lnTo>
                    <a:pt x="4563" y="1786"/>
                  </a:lnTo>
                  <a:lnTo>
                    <a:pt x="4596" y="1781"/>
                  </a:lnTo>
                  <a:lnTo>
                    <a:pt x="4602" y="1757"/>
                  </a:lnTo>
                  <a:lnTo>
                    <a:pt x="4636" y="1740"/>
                  </a:lnTo>
                  <a:lnTo>
                    <a:pt x="4659" y="1748"/>
                  </a:lnTo>
                  <a:lnTo>
                    <a:pt x="4696" y="1765"/>
                  </a:lnTo>
                  <a:lnTo>
                    <a:pt x="4739" y="1773"/>
                  </a:lnTo>
                  <a:lnTo>
                    <a:pt x="4789" y="1784"/>
                  </a:lnTo>
                  <a:lnTo>
                    <a:pt x="4817" y="1775"/>
                  </a:lnTo>
                  <a:lnTo>
                    <a:pt x="4823" y="1755"/>
                  </a:lnTo>
                  <a:lnTo>
                    <a:pt x="4805" y="1713"/>
                  </a:lnTo>
                  <a:lnTo>
                    <a:pt x="4790" y="1680"/>
                  </a:lnTo>
                  <a:lnTo>
                    <a:pt x="4728" y="1566"/>
                  </a:lnTo>
                  <a:lnTo>
                    <a:pt x="4707" y="1522"/>
                  </a:lnTo>
                  <a:lnTo>
                    <a:pt x="4669" y="1499"/>
                  </a:lnTo>
                  <a:lnTo>
                    <a:pt x="4621" y="1478"/>
                  </a:lnTo>
                  <a:lnTo>
                    <a:pt x="4592" y="1462"/>
                  </a:lnTo>
                  <a:lnTo>
                    <a:pt x="4525" y="1444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3" name="Sachsen-Anhalt">
              <a:extLst>
                <a:ext uri="{FF2B5EF4-FFF2-40B4-BE49-F238E27FC236}">
                  <a16:creationId xmlns:a16="http://schemas.microsoft.com/office/drawing/2014/main" id="{519BB406-FF23-1803-DD36-059C9CA0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045" y="1638172"/>
              <a:ext cx="783299" cy="1114352"/>
            </a:xfrm>
            <a:custGeom>
              <a:avLst/>
              <a:gdLst>
                <a:gd name="T0" fmla="*/ 27 w 4147"/>
                <a:gd name="T1" fmla="*/ 3301 h 5406"/>
                <a:gd name="T2" fmla="*/ 127 w 4147"/>
                <a:gd name="T3" fmla="*/ 2817 h 5406"/>
                <a:gd name="T4" fmla="*/ 136 w 4147"/>
                <a:gd name="T5" fmla="*/ 2650 h 5406"/>
                <a:gd name="T6" fmla="*/ 648 w 4147"/>
                <a:gd name="T7" fmla="*/ 2561 h 5406"/>
                <a:gd name="T8" fmla="*/ 769 w 4147"/>
                <a:gd name="T9" fmla="*/ 2271 h 5406"/>
                <a:gd name="T10" fmla="*/ 786 w 4147"/>
                <a:gd name="T11" fmla="*/ 2087 h 5406"/>
                <a:gd name="T12" fmla="*/ 739 w 4147"/>
                <a:gd name="T13" fmla="*/ 1814 h 5406"/>
                <a:gd name="T14" fmla="*/ 587 w 4147"/>
                <a:gd name="T15" fmla="*/ 1434 h 5406"/>
                <a:gd name="T16" fmla="*/ 653 w 4147"/>
                <a:gd name="T17" fmla="*/ 1145 h 5406"/>
                <a:gd name="T18" fmla="*/ 413 w 4147"/>
                <a:gd name="T19" fmla="*/ 849 h 5406"/>
                <a:gd name="T20" fmla="*/ 510 w 4147"/>
                <a:gd name="T21" fmla="*/ 501 h 5406"/>
                <a:gd name="T22" fmla="*/ 849 w 4147"/>
                <a:gd name="T23" fmla="*/ 378 h 5406"/>
                <a:gd name="T24" fmla="*/ 1140 w 4147"/>
                <a:gd name="T25" fmla="*/ 392 h 5406"/>
                <a:gd name="T26" fmla="*/ 1487 w 4147"/>
                <a:gd name="T27" fmla="*/ 260 h 5406"/>
                <a:gd name="T28" fmla="*/ 1640 w 4147"/>
                <a:gd name="T29" fmla="*/ 11 h 5406"/>
                <a:gd name="T30" fmla="*/ 1769 w 4147"/>
                <a:gd name="T31" fmla="*/ 94 h 5406"/>
                <a:gd name="T32" fmla="*/ 1965 w 4147"/>
                <a:gd name="T33" fmla="*/ 218 h 5406"/>
                <a:gd name="T34" fmla="*/ 2092 w 4147"/>
                <a:gd name="T35" fmla="*/ 369 h 5406"/>
                <a:gd name="T36" fmla="*/ 2385 w 4147"/>
                <a:gd name="T37" fmla="*/ 408 h 5406"/>
                <a:gd name="T38" fmla="*/ 2581 w 4147"/>
                <a:gd name="T39" fmla="*/ 447 h 5406"/>
                <a:gd name="T40" fmla="*/ 2618 w 4147"/>
                <a:gd name="T41" fmla="*/ 792 h 5406"/>
                <a:gd name="T42" fmla="*/ 2545 w 4147"/>
                <a:gd name="T43" fmla="*/ 1098 h 5406"/>
                <a:gd name="T44" fmla="*/ 2539 w 4147"/>
                <a:gd name="T45" fmla="*/ 1323 h 5406"/>
                <a:gd name="T46" fmla="*/ 2654 w 4147"/>
                <a:gd name="T47" fmla="*/ 1359 h 5406"/>
                <a:gd name="T48" fmla="*/ 2778 w 4147"/>
                <a:gd name="T49" fmla="*/ 1519 h 5406"/>
                <a:gd name="T50" fmla="*/ 2729 w 4147"/>
                <a:gd name="T51" fmla="*/ 1761 h 5406"/>
                <a:gd name="T52" fmla="*/ 2676 w 4147"/>
                <a:gd name="T53" fmla="*/ 2159 h 5406"/>
                <a:gd name="T54" fmla="*/ 2699 w 4147"/>
                <a:gd name="T55" fmla="*/ 2411 h 5406"/>
                <a:gd name="T56" fmla="*/ 2982 w 4147"/>
                <a:gd name="T57" fmla="*/ 2675 h 5406"/>
                <a:gd name="T58" fmla="*/ 3133 w 4147"/>
                <a:gd name="T59" fmla="*/ 2757 h 5406"/>
                <a:gd name="T60" fmla="*/ 3343 w 4147"/>
                <a:gd name="T61" fmla="*/ 2703 h 5406"/>
                <a:gd name="T62" fmla="*/ 3597 w 4147"/>
                <a:gd name="T63" fmla="*/ 2797 h 5406"/>
                <a:gd name="T64" fmla="*/ 3799 w 4147"/>
                <a:gd name="T65" fmla="*/ 2936 h 5406"/>
                <a:gd name="T66" fmla="*/ 4059 w 4147"/>
                <a:gd name="T67" fmla="*/ 3013 h 5406"/>
                <a:gd name="T68" fmla="*/ 4105 w 4147"/>
                <a:gd name="T69" fmla="*/ 3299 h 5406"/>
                <a:gd name="T70" fmla="*/ 4094 w 4147"/>
                <a:gd name="T71" fmla="*/ 3523 h 5406"/>
                <a:gd name="T72" fmla="*/ 3894 w 4147"/>
                <a:gd name="T73" fmla="*/ 3609 h 5406"/>
                <a:gd name="T74" fmla="*/ 3686 w 4147"/>
                <a:gd name="T75" fmla="*/ 3577 h 5406"/>
                <a:gd name="T76" fmla="*/ 3396 w 4147"/>
                <a:gd name="T77" fmla="*/ 3585 h 5406"/>
                <a:gd name="T78" fmla="*/ 2970 w 4147"/>
                <a:gd name="T79" fmla="*/ 3733 h 5406"/>
                <a:gd name="T80" fmla="*/ 2585 w 4147"/>
                <a:gd name="T81" fmla="*/ 3923 h 5406"/>
                <a:gd name="T82" fmla="*/ 2578 w 4147"/>
                <a:gd name="T83" fmla="*/ 4199 h 5406"/>
                <a:gd name="T84" fmla="*/ 2585 w 4147"/>
                <a:gd name="T85" fmla="*/ 4721 h 5406"/>
                <a:gd name="T86" fmla="*/ 2643 w 4147"/>
                <a:gd name="T87" fmla="*/ 4928 h 5406"/>
                <a:gd name="T88" fmla="*/ 2686 w 4147"/>
                <a:gd name="T89" fmla="*/ 5123 h 5406"/>
                <a:gd name="T90" fmla="*/ 2648 w 4147"/>
                <a:gd name="T91" fmla="*/ 5357 h 5406"/>
                <a:gd name="T92" fmla="*/ 2532 w 4147"/>
                <a:gd name="T93" fmla="*/ 5344 h 5406"/>
                <a:gd name="T94" fmla="*/ 2301 w 4147"/>
                <a:gd name="T95" fmla="*/ 5340 h 5406"/>
                <a:gd name="T96" fmla="*/ 2183 w 4147"/>
                <a:gd name="T97" fmla="*/ 5192 h 5406"/>
                <a:gd name="T98" fmla="*/ 1929 w 4147"/>
                <a:gd name="T99" fmla="*/ 5141 h 5406"/>
                <a:gd name="T100" fmla="*/ 1718 w 4147"/>
                <a:gd name="T101" fmla="*/ 4989 h 5406"/>
                <a:gd name="T102" fmla="*/ 1476 w 4147"/>
                <a:gd name="T103" fmla="*/ 5002 h 5406"/>
                <a:gd name="T104" fmla="*/ 1423 w 4147"/>
                <a:gd name="T105" fmla="*/ 4777 h 5406"/>
                <a:gd name="T106" fmla="*/ 1264 w 4147"/>
                <a:gd name="T107" fmla="*/ 4693 h 5406"/>
                <a:gd name="T108" fmla="*/ 1443 w 4147"/>
                <a:gd name="T109" fmla="*/ 4509 h 5406"/>
                <a:gd name="T110" fmla="*/ 1196 w 4147"/>
                <a:gd name="T111" fmla="*/ 4272 h 5406"/>
                <a:gd name="T112" fmla="*/ 987 w 4147"/>
                <a:gd name="T113" fmla="*/ 4230 h 5406"/>
                <a:gd name="T114" fmla="*/ 680 w 4147"/>
                <a:gd name="T115" fmla="*/ 4200 h 5406"/>
                <a:gd name="T116" fmla="*/ 591 w 4147"/>
                <a:gd name="T117" fmla="*/ 3922 h 5406"/>
                <a:gd name="T118" fmla="*/ 581 w 4147"/>
                <a:gd name="T119" fmla="*/ 3741 h 5406"/>
                <a:gd name="T120" fmla="*/ 405 w 4147"/>
                <a:gd name="T121" fmla="*/ 3660 h 5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7" h="5406">
                  <a:moveTo>
                    <a:pt x="205" y="3645"/>
                  </a:moveTo>
                  <a:lnTo>
                    <a:pt x="178" y="3580"/>
                  </a:lnTo>
                  <a:lnTo>
                    <a:pt x="153" y="3513"/>
                  </a:lnTo>
                  <a:lnTo>
                    <a:pt x="150" y="3448"/>
                  </a:lnTo>
                  <a:lnTo>
                    <a:pt x="102" y="3392"/>
                  </a:lnTo>
                  <a:lnTo>
                    <a:pt x="97" y="3339"/>
                  </a:lnTo>
                  <a:lnTo>
                    <a:pt x="27" y="3301"/>
                  </a:lnTo>
                  <a:lnTo>
                    <a:pt x="23" y="3106"/>
                  </a:lnTo>
                  <a:lnTo>
                    <a:pt x="136" y="2998"/>
                  </a:lnTo>
                  <a:lnTo>
                    <a:pt x="126" y="2948"/>
                  </a:lnTo>
                  <a:lnTo>
                    <a:pt x="71" y="2917"/>
                  </a:lnTo>
                  <a:lnTo>
                    <a:pt x="79" y="2872"/>
                  </a:lnTo>
                  <a:lnTo>
                    <a:pt x="131" y="2850"/>
                  </a:lnTo>
                  <a:lnTo>
                    <a:pt x="127" y="2817"/>
                  </a:lnTo>
                  <a:lnTo>
                    <a:pt x="84" y="2814"/>
                  </a:lnTo>
                  <a:lnTo>
                    <a:pt x="59" y="2785"/>
                  </a:lnTo>
                  <a:lnTo>
                    <a:pt x="27" y="2777"/>
                  </a:lnTo>
                  <a:lnTo>
                    <a:pt x="0" y="2701"/>
                  </a:lnTo>
                  <a:lnTo>
                    <a:pt x="42" y="2682"/>
                  </a:lnTo>
                  <a:lnTo>
                    <a:pt x="65" y="2690"/>
                  </a:lnTo>
                  <a:lnTo>
                    <a:pt x="136" y="2650"/>
                  </a:lnTo>
                  <a:lnTo>
                    <a:pt x="134" y="2608"/>
                  </a:lnTo>
                  <a:lnTo>
                    <a:pt x="184" y="2590"/>
                  </a:lnTo>
                  <a:lnTo>
                    <a:pt x="296" y="2587"/>
                  </a:lnTo>
                  <a:lnTo>
                    <a:pt x="444" y="2583"/>
                  </a:lnTo>
                  <a:lnTo>
                    <a:pt x="486" y="2561"/>
                  </a:lnTo>
                  <a:lnTo>
                    <a:pt x="564" y="2566"/>
                  </a:lnTo>
                  <a:lnTo>
                    <a:pt x="648" y="2561"/>
                  </a:lnTo>
                  <a:lnTo>
                    <a:pt x="642" y="2518"/>
                  </a:lnTo>
                  <a:lnTo>
                    <a:pt x="629" y="2483"/>
                  </a:lnTo>
                  <a:lnTo>
                    <a:pt x="590" y="2467"/>
                  </a:lnTo>
                  <a:lnTo>
                    <a:pt x="608" y="2443"/>
                  </a:lnTo>
                  <a:lnTo>
                    <a:pt x="753" y="2366"/>
                  </a:lnTo>
                  <a:lnTo>
                    <a:pt x="774" y="2291"/>
                  </a:lnTo>
                  <a:lnTo>
                    <a:pt x="769" y="2271"/>
                  </a:lnTo>
                  <a:lnTo>
                    <a:pt x="718" y="2256"/>
                  </a:lnTo>
                  <a:lnTo>
                    <a:pt x="713" y="2209"/>
                  </a:lnTo>
                  <a:lnTo>
                    <a:pt x="738" y="2163"/>
                  </a:lnTo>
                  <a:lnTo>
                    <a:pt x="791" y="2151"/>
                  </a:lnTo>
                  <a:lnTo>
                    <a:pt x="818" y="2128"/>
                  </a:lnTo>
                  <a:lnTo>
                    <a:pt x="814" y="2090"/>
                  </a:lnTo>
                  <a:lnTo>
                    <a:pt x="786" y="2087"/>
                  </a:lnTo>
                  <a:lnTo>
                    <a:pt x="765" y="2023"/>
                  </a:lnTo>
                  <a:lnTo>
                    <a:pt x="711" y="1990"/>
                  </a:lnTo>
                  <a:lnTo>
                    <a:pt x="738" y="1940"/>
                  </a:lnTo>
                  <a:lnTo>
                    <a:pt x="739" y="1908"/>
                  </a:lnTo>
                  <a:lnTo>
                    <a:pt x="684" y="1854"/>
                  </a:lnTo>
                  <a:lnTo>
                    <a:pt x="677" y="1828"/>
                  </a:lnTo>
                  <a:lnTo>
                    <a:pt x="739" y="1814"/>
                  </a:lnTo>
                  <a:lnTo>
                    <a:pt x="787" y="1790"/>
                  </a:lnTo>
                  <a:lnTo>
                    <a:pt x="787" y="1733"/>
                  </a:lnTo>
                  <a:lnTo>
                    <a:pt x="748" y="1716"/>
                  </a:lnTo>
                  <a:lnTo>
                    <a:pt x="713" y="1696"/>
                  </a:lnTo>
                  <a:lnTo>
                    <a:pt x="617" y="1585"/>
                  </a:lnTo>
                  <a:lnTo>
                    <a:pt x="586" y="1512"/>
                  </a:lnTo>
                  <a:lnTo>
                    <a:pt x="587" y="1434"/>
                  </a:lnTo>
                  <a:lnTo>
                    <a:pt x="618" y="1424"/>
                  </a:lnTo>
                  <a:lnTo>
                    <a:pt x="680" y="1433"/>
                  </a:lnTo>
                  <a:lnTo>
                    <a:pt x="691" y="1412"/>
                  </a:lnTo>
                  <a:lnTo>
                    <a:pt x="608" y="1301"/>
                  </a:lnTo>
                  <a:lnTo>
                    <a:pt x="592" y="1223"/>
                  </a:lnTo>
                  <a:lnTo>
                    <a:pt x="608" y="1170"/>
                  </a:lnTo>
                  <a:lnTo>
                    <a:pt x="653" y="1145"/>
                  </a:lnTo>
                  <a:lnTo>
                    <a:pt x="652" y="1094"/>
                  </a:lnTo>
                  <a:lnTo>
                    <a:pt x="607" y="1097"/>
                  </a:lnTo>
                  <a:lnTo>
                    <a:pt x="586" y="1118"/>
                  </a:lnTo>
                  <a:lnTo>
                    <a:pt x="556" y="1116"/>
                  </a:lnTo>
                  <a:lnTo>
                    <a:pt x="479" y="978"/>
                  </a:lnTo>
                  <a:lnTo>
                    <a:pt x="433" y="901"/>
                  </a:lnTo>
                  <a:lnTo>
                    <a:pt x="413" y="849"/>
                  </a:lnTo>
                  <a:lnTo>
                    <a:pt x="366" y="857"/>
                  </a:lnTo>
                  <a:lnTo>
                    <a:pt x="355" y="770"/>
                  </a:lnTo>
                  <a:lnTo>
                    <a:pt x="300" y="681"/>
                  </a:lnTo>
                  <a:lnTo>
                    <a:pt x="297" y="585"/>
                  </a:lnTo>
                  <a:lnTo>
                    <a:pt x="328" y="518"/>
                  </a:lnTo>
                  <a:lnTo>
                    <a:pt x="431" y="497"/>
                  </a:lnTo>
                  <a:lnTo>
                    <a:pt x="510" y="501"/>
                  </a:lnTo>
                  <a:lnTo>
                    <a:pt x="590" y="475"/>
                  </a:lnTo>
                  <a:lnTo>
                    <a:pt x="645" y="427"/>
                  </a:lnTo>
                  <a:lnTo>
                    <a:pt x="666" y="362"/>
                  </a:lnTo>
                  <a:lnTo>
                    <a:pt x="708" y="338"/>
                  </a:lnTo>
                  <a:lnTo>
                    <a:pt x="802" y="339"/>
                  </a:lnTo>
                  <a:lnTo>
                    <a:pt x="847" y="348"/>
                  </a:lnTo>
                  <a:lnTo>
                    <a:pt x="849" y="378"/>
                  </a:lnTo>
                  <a:lnTo>
                    <a:pt x="903" y="370"/>
                  </a:lnTo>
                  <a:lnTo>
                    <a:pt x="950" y="364"/>
                  </a:lnTo>
                  <a:lnTo>
                    <a:pt x="1019" y="378"/>
                  </a:lnTo>
                  <a:lnTo>
                    <a:pt x="1058" y="391"/>
                  </a:lnTo>
                  <a:lnTo>
                    <a:pt x="1053" y="425"/>
                  </a:lnTo>
                  <a:lnTo>
                    <a:pt x="1102" y="425"/>
                  </a:lnTo>
                  <a:lnTo>
                    <a:pt x="1140" y="392"/>
                  </a:lnTo>
                  <a:lnTo>
                    <a:pt x="1158" y="402"/>
                  </a:lnTo>
                  <a:lnTo>
                    <a:pt x="1164" y="436"/>
                  </a:lnTo>
                  <a:lnTo>
                    <a:pt x="1217" y="408"/>
                  </a:lnTo>
                  <a:lnTo>
                    <a:pt x="1266" y="383"/>
                  </a:lnTo>
                  <a:lnTo>
                    <a:pt x="1322" y="358"/>
                  </a:lnTo>
                  <a:lnTo>
                    <a:pt x="1426" y="265"/>
                  </a:lnTo>
                  <a:lnTo>
                    <a:pt x="1487" y="260"/>
                  </a:lnTo>
                  <a:lnTo>
                    <a:pt x="1470" y="190"/>
                  </a:lnTo>
                  <a:lnTo>
                    <a:pt x="1501" y="94"/>
                  </a:lnTo>
                  <a:lnTo>
                    <a:pt x="1550" y="99"/>
                  </a:lnTo>
                  <a:lnTo>
                    <a:pt x="1575" y="78"/>
                  </a:lnTo>
                  <a:lnTo>
                    <a:pt x="1609" y="59"/>
                  </a:lnTo>
                  <a:lnTo>
                    <a:pt x="1622" y="32"/>
                  </a:lnTo>
                  <a:lnTo>
                    <a:pt x="1640" y="11"/>
                  </a:lnTo>
                  <a:lnTo>
                    <a:pt x="1692" y="0"/>
                  </a:lnTo>
                  <a:lnTo>
                    <a:pt x="1712" y="18"/>
                  </a:lnTo>
                  <a:lnTo>
                    <a:pt x="1682" y="44"/>
                  </a:lnTo>
                  <a:lnTo>
                    <a:pt x="1671" y="68"/>
                  </a:lnTo>
                  <a:lnTo>
                    <a:pt x="1702" y="83"/>
                  </a:lnTo>
                  <a:lnTo>
                    <a:pt x="1739" y="76"/>
                  </a:lnTo>
                  <a:lnTo>
                    <a:pt x="1769" y="94"/>
                  </a:lnTo>
                  <a:lnTo>
                    <a:pt x="1781" y="125"/>
                  </a:lnTo>
                  <a:lnTo>
                    <a:pt x="1774" y="167"/>
                  </a:lnTo>
                  <a:lnTo>
                    <a:pt x="1808" y="164"/>
                  </a:lnTo>
                  <a:lnTo>
                    <a:pt x="1846" y="143"/>
                  </a:lnTo>
                  <a:lnTo>
                    <a:pt x="1879" y="142"/>
                  </a:lnTo>
                  <a:lnTo>
                    <a:pt x="1933" y="197"/>
                  </a:lnTo>
                  <a:lnTo>
                    <a:pt x="1965" y="218"/>
                  </a:lnTo>
                  <a:lnTo>
                    <a:pt x="2017" y="229"/>
                  </a:lnTo>
                  <a:lnTo>
                    <a:pt x="2038" y="248"/>
                  </a:lnTo>
                  <a:lnTo>
                    <a:pt x="2009" y="278"/>
                  </a:lnTo>
                  <a:lnTo>
                    <a:pt x="2000" y="306"/>
                  </a:lnTo>
                  <a:lnTo>
                    <a:pt x="2014" y="347"/>
                  </a:lnTo>
                  <a:lnTo>
                    <a:pt x="2061" y="359"/>
                  </a:lnTo>
                  <a:lnTo>
                    <a:pt x="2092" y="369"/>
                  </a:lnTo>
                  <a:lnTo>
                    <a:pt x="2119" y="387"/>
                  </a:lnTo>
                  <a:lnTo>
                    <a:pt x="2167" y="399"/>
                  </a:lnTo>
                  <a:lnTo>
                    <a:pt x="2207" y="408"/>
                  </a:lnTo>
                  <a:lnTo>
                    <a:pt x="2234" y="427"/>
                  </a:lnTo>
                  <a:lnTo>
                    <a:pt x="2269" y="425"/>
                  </a:lnTo>
                  <a:lnTo>
                    <a:pt x="2304" y="400"/>
                  </a:lnTo>
                  <a:lnTo>
                    <a:pt x="2385" y="408"/>
                  </a:lnTo>
                  <a:lnTo>
                    <a:pt x="2420" y="433"/>
                  </a:lnTo>
                  <a:lnTo>
                    <a:pt x="2456" y="416"/>
                  </a:lnTo>
                  <a:lnTo>
                    <a:pt x="2481" y="444"/>
                  </a:lnTo>
                  <a:lnTo>
                    <a:pt x="2475" y="476"/>
                  </a:lnTo>
                  <a:lnTo>
                    <a:pt x="2503" y="479"/>
                  </a:lnTo>
                  <a:lnTo>
                    <a:pt x="2551" y="449"/>
                  </a:lnTo>
                  <a:lnTo>
                    <a:pt x="2581" y="447"/>
                  </a:lnTo>
                  <a:lnTo>
                    <a:pt x="2651" y="479"/>
                  </a:lnTo>
                  <a:lnTo>
                    <a:pt x="2680" y="623"/>
                  </a:lnTo>
                  <a:lnTo>
                    <a:pt x="2651" y="664"/>
                  </a:lnTo>
                  <a:lnTo>
                    <a:pt x="2623" y="683"/>
                  </a:lnTo>
                  <a:lnTo>
                    <a:pt x="2614" y="720"/>
                  </a:lnTo>
                  <a:lnTo>
                    <a:pt x="2625" y="764"/>
                  </a:lnTo>
                  <a:lnTo>
                    <a:pt x="2618" y="792"/>
                  </a:lnTo>
                  <a:lnTo>
                    <a:pt x="2599" y="821"/>
                  </a:lnTo>
                  <a:lnTo>
                    <a:pt x="2602" y="855"/>
                  </a:lnTo>
                  <a:lnTo>
                    <a:pt x="2629" y="913"/>
                  </a:lnTo>
                  <a:lnTo>
                    <a:pt x="2648" y="1031"/>
                  </a:lnTo>
                  <a:lnTo>
                    <a:pt x="2625" y="1084"/>
                  </a:lnTo>
                  <a:lnTo>
                    <a:pt x="2586" y="1116"/>
                  </a:lnTo>
                  <a:lnTo>
                    <a:pt x="2545" y="1098"/>
                  </a:lnTo>
                  <a:lnTo>
                    <a:pt x="2549" y="1148"/>
                  </a:lnTo>
                  <a:lnTo>
                    <a:pt x="2546" y="1236"/>
                  </a:lnTo>
                  <a:lnTo>
                    <a:pt x="2525" y="1259"/>
                  </a:lnTo>
                  <a:lnTo>
                    <a:pt x="2514" y="1302"/>
                  </a:lnTo>
                  <a:lnTo>
                    <a:pt x="2488" y="1327"/>
                  </a:lnTo>
                  <a:lnTo>
                    <a:pt x="2511" y="1340"/>
                  </a:lnTo>
                  <a:lnTo>
                    <a:pt x="2539" y="1323"/>
                  </a:lnTo>
                  <a:lnTo>
                    <a:pt x="2574" y="1335"/>
                  </a:lnTo>
                  <a:lnTo>
                    <a:pt x="2543" y="1381"/>
                  </a:lnTo>
                  <a:lnTo>
                    <a:pt x="2560" y="1413"/>
                  </a:lnTo>
                  <a:lnTo>
                    <a:pt x="2582" y="1423"/>
                  </a:lnTo>
                  <a:lnTo>
                    <a:pt x="2612" y="1418"/>
                  </a:lnTo>
                  <a:lnTo>
                    <a:pt x="2634" y="1376"/>
                  </a:lnTo>
                  <a:lnTo>
                    <a:pt x="2654" y="1359"/>
                  </a:lnTo>
                  <a:lnTo>
                    <a:pt x="2676" y="1366"/>
                  </a:lnTo>
                  <a:lnTo>
                    <a:pt x="2711" y="1445"/>
                  </a:lnTo>
                  <a:lnTo>
                    <a:pt x="2749" y="1438"/>
                  </a:lnTo>
                  <a:lnTo>
                    <a:pt x="2780" y="1437"/>
                  </a:lnTo>
                  <a:lnTo>
                    <a:pt x="2770" y="1458"/>
                  </a:lnTo>
                  <a:lnTo>
                    <a:pt x="2787" y="1493"/>
                  </a:lnTo>
                  <a:lnTo>
                    <a:pt x="2778" y="1519"/>
                  </a:lnTo>
                  <a:lnTo>
                    <a:pt x="2762" y="1563"/>
                  </a:lnTo>
                  <a:lnTo>
                    <a:pt x="2738" y="1606"/>
                  </a:lnTo>
                  <a:lnTo>
                    <a:pt x="2706" y="1637"/>
                  </a:lnTo>
                  <a:lnTo>
                    <a:pt x="2740" y="1665"/>
                  </a:lnTo>
                  <a:lnTo>
                    <a:pt x="2751" y="1706"/>
                  </a:lnTo>
                  <a:lnTo>
                    <a:pt x="2764" y="1743"/>
                  </a:lnTo>
                  <a:lnTo>
                    <a:pt x="2729" y="1761"/>
                  </a:lnTo>
                  <a:lnTo>
                    <a:pt x="2749" y="1823"/>
                  </a:lnTo>
                  <a:lnTo>
                    <a:pt x="2712" y="1922"/>
                  </a:lnTo>
                  <a:lnTo>
                    <a:pt x="2677" y="1992"/>
                  </a:lnTo>
                  <a:lnTo>
                    <a:pt x="2666" y="2067"/>
                  </a:lnTo>
                  <a:lnTo>
                    <a:pt x="2736" y="2123"/>
                  </a:lnTo>
                  <a:lnTo>
                    <a:pt x="2711" y="2159"/>
                  </a:lnTo>
                  <a:lnTo>
                    <a:pt x="2676" y="2159"/>
                  </a:lnTo>
                  <a:lnTo>
                    <a:pt x="2670" y="2187"/>
                  </a:lnTo>
                  <a:lnTo>
                    <a:pt x="2662" y="2227"/>
                  </a:lnTo>
                  <a:lnTo>
                    <a:pt x="2633" y="2240"/>
                  </a:lnTo>
                  <a:lnTo>
                    <a:pt x="2617" y="2281"/>
                  </a:lnTo>
                  <a:lnTo>
                    <a:pt x="2643" y="2314"/>
                  </a:lnTo>
                  <a:lnTo>
                    <a:pt x="2683" y="2377"/>
                  </a:lnTo>
                  <a:lnTo>
                    <a:pt x="2699" y="2411"/>
                  </a:lnTo>
                  <a:lnTo>
                    <a:pt x="2718" y="2446"/>
                  </a:lnTo>
                  <a:lnTo>
                    <a:pt x="2756" y="2460"/>
                  </a:lnTo>
                  <a:lnTo>
                    <a:pt x="2783" y="2495"/>
                  </a:lnTo>
                  <a:lnTo>
                    <a:pt x="2815" y="2553"/>
                  </a:lnTo>
                  <a:lnTo>
                    <a:pt x="2869" y="2603"/>
                  </a:lnTo>
                  <a:lnTo>
                    <a:pt x="2927" y="2646"/>
                  </a:lnTo>
                  <a:lnTo>
                    <a:pt x="2982" y="2675"/>
                  </a:lnTo>
                  <a:lnTo>
                    <a:pt x="2999" y="2633"/>
                  </a:lnTo>
                  <a:lnTo>
                    <a:pt x="3027" y="2618"/>
                  </a:lnTo>
                  <a:lnTo>
                    <a:pt x="3035" y="2635"/>
                  </a:lnTo>
                  <a:lnTo>
                    <a:pt x="3036" y="2672"/>
                  </a:lnTo>
                  <a:lnTo>
                    <a:pt x="3102" y="2699"/>
                  </a:lnTo>
                  <a:lnTo>
                    <a:pt x="3128" y="2712"/>
                  </a:lnTo>
                  <a:lnTo>
                    <a:pt x="3133" y="2757"/>
                  </a:lnTo>
                  <a:lnTo>
                    <a:pt x="3188" y="2765"/>
                  </a:lnTo>
                  <a:lnTo>
                    <a:pt x="3233" y="2761"/>
                  </a:lnTo>
                  <a:lnTo>
                    <a:pt x="3272" y="2738"/>
                  </a:lnTo>
                  <a:lnTo>
                    <a:pt x="3291" y="2718"/>
                  </a:lnTo>
                  <a:lnTo>
                    <a:pt x="3302" y="2688"/>
                  </a:lnTo>
                  <a:lnTo>
                    <a:pt x="3328" y="2683"/>
                  </a:lnTo>
                  <a:lnTo>
                    <a:pt x="3343" y="2703"/>
                  </a:lnTo>
                  <a:lnTo>
                    <a:pt x="3408" y="2727"/>
                  </a:lnTo>
                  <a:lnTo>
                    <a:pt x="3457" y="2748"/>
                  </a:lnTo>
                  <a:lnTo>
                    <a:pt x="3486" y="2760"/>
                  </a:lnTo>
                  <a:lnTo>
                    <a:pt x="3488" y="2787"/>
                  </a:lnTo>
                  <a:lnTo>
                    <a:pt x="3510" y="2816"/>
                  </a:lnTo>
                  <a:lnTo>
                    <a:pt x="3557" y="2813"/>
                  </a:lnTo>
                  <a:lnTo>
                    <a:pt x="3597" y="2797"/>
                  </a:lnTo>
                  <a:lnTo>
                    <a:pt x="3614" y="2809"/>
                  </a:lnTo>
                  <a:lnTo>
                    <a:pt x="3625" y="2835"/>
                  </a:lnTo>
                  <a:lnTo>
                    <a:pt x="3636" y="2890"/>
                  </a:lnTo>
                  <a:lnTo>
                    <a:pt x="3697" y="2897"/>
                  </a:lnTo>
                  <a:lnTo>
                    <a:pt x="3723" y="2875"/>
                  </a:lnTo>
                  <a:lnTo>
                    <a:pt x="3805" y="2887"/>
                  </a:lnTo>
                  <a:lnTo>
                    <a:pt x="3799" y="2936"/>
                  </a:lnTo>
                  <a:lnTo>
                    <a:pt x="3822" y="2960"/>
                  </a:lnTo>
                  <a:lnTo>
                    <a:pt x="3887" y="2955"/>
                  </a:lnTo>
                  <a:lnTo>
                    <a:pt x="3936" y="2981"/>
                  </a:lnTo>
                  <a:lnTo>
                    <a:pt x="3907" y="3019"/>
                  </a:lnTo>
                  <a:lnTo>
                    <a:pt x="3942" y="3045"/>
                  </a:lnTo>
                  <a:lnTo>
                    <a:pt x="4018" y="3041"/>
                  </a:lnTo>
                  <a:lnTo>
                    <a:pt x="4059" y="3013"/>
                  </a:lnTo>
                  <a:lnTo>
                    <a:pt x="4099" y="3040"/>
                  </a:lnTo>
                  <a:lnTo>
                    <a:pt x="4100" y="3078"/>
                  </a:lnTo>
                  <a:lnTo>
                    <a:pt x="4055" y="3092"/>
                  </a:lnTo>
                  <a:lnTo>
                    <a:pt x="4060" y="3119"/>
                  </a:lnTo>
                  <a:lnTo>
                    <a:pt x="4104" y="3183"/>
                  </a:lnTo>
                  <a:lnTo>
                    <a:pt x="4117" y="3249"/>
                  </a:lnTo>
                  <a:lnTo>
                    <a:pt x="4105" y="3299"/>
                  </a:lnTo>
                  <a:lnTo>
                    <a:pt x="4128" y="3346"/>
                  </a:lnTo>
                  <a:lnTo>
                    <a:pt x="4115" y="3377"/>
                  </a:lnTo>
                  <a:lnTo>
                    <a:pt x="4147" y="3419"/>
                  </a:lnTo>
                  <a:lnTo>
                    <a:pt x="4142" y="3445"/>
                  </a:lnTo>
                  <a:lnTo>
                    <a:pt x="4107" y="3456"/>
                  </a:lnTo>
                  <a:lnTo>
                    <a:pt x="4118" y="3502"/>
                  </a:lnTo>
                  <a:lnTo>
                    <a:pt x="4094" y="3523"/>
                  </a:lnTo>
                  <a:lnTo>
                    <a:pt x="4049" y="3534"/>
                  </a:lnTo>
                  <a:lnTo>
                    <a:pt x="4028" y="3561"/>
                  </a:lnTo>
                  <a:lnTo>
                    <a:pt x="3971" y="3601"/>
                  </a:lnTo>
                  <a:lnTo>
                    <a:pt x="3951" y="3631"/>
                  </a:lnTo>
                  <a:lnTo>
                    <a:pt x="3947" y="3629"/>
                  </a:lnTo>
                  <a:lnTo>
                    <a:pt x="3914" y="3645"/>
                  </a:lnTo>
                  <a:lnTo>
                    <a:pt x="3894" y="3609"/>
                  </a:lnTo>
                  <a:lnTo>
                    <a:pt x="3884" y="3570"/>
                  </a:lnTo>
                  <a:lnTo>
                    <a:pt x="3849" y="3571"/>
                  </a:lnTo>
                  <a:lnTo>
                    <a:pt x="3808" y="3596"/>
                  </a:lnTo>
                  <a:lnTo>
                    <a:pt x="3797" y="3630"/>
                  </a:lnTo>
                  <a:lnTo>
                    <a:pt x="3735" y="3623"/>
                  </a:lnTo>
                  <a:lnTo>
                    <a:pt x="3697" y="3599"/>
                  </a:lnTo>
                  <a:lnTo>
                    <a:pt x="3686" y="3577"/>
                  </a:lnTo>
                  <a:lnTo>
                    <a:pt x="3645" y="3585"/>
                  </a:lnTo>
                  <a:lnTo>
                    <a:pt x="3641" y="3541"/>
                  </a:lnTo>
                  <a:lnTo>
                    <a:pt x="3605" y="3550"/>
                  </a:lnTo>
                  <a:lnTo>
                    <a:pt x="3543" y="3594"/>
                  </a:lnTo>
                  <a:lnTo>
                    <a:pt x="3503" y="3608"/>
                  </a:lnTo>
                  <a:lnTo>
                    <a:pt x="3465" y="3594"/>
                  </a:lnTo>
                  <a:lnTo>
                    <a:pt x="3396" y="3585"/>
                  </a:lnTo>
                  <a:lnTo>
                    <a:pt x="3362" y="3599"/>
                  </a:lnTo>
                  <a:lnTo>
                    <a:pt x="3344" y="3638"/>
                  </a:lnTo>
                  <a:lnTo>
                    <a:pt x="3306" y="3680"/>
                  </a:lnTo>
                  <a:lnTo>
                    <a:pt x="3240" y="3686"/>
                  </a:lnTo>
                  <a:lnTo>
                    <a:pt x="3131" y="3722"/>
                  </a:lnTo>
                  <a:lnTo>
                    <a:pt x="3085" y="3734"/>
                  </a:lnTo>
                  <a:lnTo>
                    <a:pt x="2970" y="3733"/>
                  </a:lnTo>
                  <a:lnTo>
                    <a:pt x="2939" y="3786"/>
                  </a:lnTo>
                  <a:lnTo>
                    <a:pt x="2883" y="3786"/>
                  </a:lnTo>
                  <a:lnTo>
                    <a:pt x="2835" y="3778"/>
                  </a:lnTo>
                  <a:lnTo>
                    <a:pt x="2796" y="3798"/>
                  </a:lnTo>
                  <a:lnTo>
                    <a:pt x="2707" y="3844"/>
                  </a:lnTo>
                  <a:lnTo>
                    <a:pt x="2648" y="3850"/>
                  </a:lnTo>
                  <a:lnTo>
                    <a:pt x="2585" y="3923"/>
                  </a:lnTo>
                  <a:lnTo>
                    <a:pt x="2592" y="3978"/>
                  </a:lnTo>
                  <a:lnTo>
                    <a:pt x="2593" y="4029"/>
                  </a:lnTo>
                  <a:lnTo>
                    <a:pt x="2561" y="4040"/>
                  </a:lnTo>
                  <a:lnTo>
                    <a:pt x="2555" y="4073"/>
                  </a:lnTo>
                  <a:lnTo>
                    <a:pt x="2518" y="4092"/>
                  </a:lnTo>
                  <a:lnTo>
                    <a:pt x="2534" y="4162"/>
                  </a:lnTo>
                  <a:lnTo>
                    <a:pt x="2578" y="4199"/>
                  </a:lnTo>
                  <a:lnTo>
                    <a:pt x="2559" y="4275"/>
                  </a:lnTo>
                  <a:lnTo>
                    <a:pt x="2583" y="4425"/>
                  </a:lnTo>
                  <a:lnTo>
                    <a:pt x="2506" y="4454"/>
                  </a:lnTo>
                  <a:lnTo>
                    <a:pt x="2528" y="4507"/>
                  </a:lnTo>
                  <a:lnTo>
                    <a:pt x="2546" y="4598"/>
                  </a:lnTo>
                  <a:lnTo>
                    <a:pt x="2567" y="4626"/>
                  </a:lnTo>
                  <a:lnTo>
                    <a:pt x="2585" y="4721"/>
                  </a:lnTo>
                  <a:lnTo>
                    <a:pt x="2569" y="4760"/>
                  </a:lnTo>
                  <a:lnTo>
                    <a:pt x="2551" y="4789"/>
                  </a:lnTo>
                  <a:lnTo>
                    <a:pt x="2585" y="4802"/>
                  </a:lnTo>
                  <a:lnTo>
                    <a:pt x="2608" y="4824"/>
                  </a:lnTo>
                  <a:lnTo>
                    <a:pt x="2590" y="4871"/>
                  </a:lnTo>
                  <a:lnTo>
                    <a:pt x="2603" y="4909"/>
                  </a:lnTo>
                  <a:lnTo>
                    <a:pt x="2643" y="4928"/>
                  </a:lnTo>
                  <a:lnTo>
                    <a:pt x="2625" y="4968"/>
                  </a:lnTo>
                  <a:lnTo>
                    <a:pt x="2645" y="5010"/>
                  </a:lnTo>
                  <a:lnTo>
                    <a:pt x="2701" y="5013"/>
                  </a:lnTo>
                  <a:lnTo>
                    <a:pt x="2734" y="5040"/>
                  </a:lnTo>
                  <a:lnTo>
                    <a:pt x="2750" y="5030"/>
                  </a:lnTo>
                  <a:lnTo>
                    <a:pt x="2711" y="5053"/>
                  </a:lnTo>
                  <a:lnTo>
                    <a:pt x="2686" y="5123"/>
                  </a:lnTo>
                  <a:lnTo>
                    <a:pt x="2681" y="5158"/>
                  </a:lnTo>
                  <a:lnTo>
                    <a:pt x="2704" y="5168"/>
                  </a:lnTo>
                  <a:lnTo>
                    <a:pt x="2732" y="5174"/>
                  </a:lnTo>
                  <a:lnTo>
                    <a:pt x="2732" y="5208"/>
                  </a:lnTo>
                  <a:lnTo>
                    <a:pt x="2702" y="5272"/>
                  </a:lnTo>
                  <a:lnTo>
                    <a:pt x="2654" y="5329"/>
                  </a:lnTo>
                  <a:lnTo>
                    <a:pt x="2648" y="5357"/>
                  </a:lnTo>
                  <a:lnTo>
                    <a:pt x="2651" y="5378"/>
                  </a:lnTo>
                  <a:lnTo>
                    <a:pt x="2639" y="5405"/>
                  </a:lnTo>
                  <a:lnTo>
                    <a:pt x="2603" y="5406"/>
                  </a:lnTo>
                  <a:lnTo>
                    <a:pt x="2608" y="5371"/>
                  </a:lnTo>
                  <a:lnTo>
                    <a:pt x="2593" y="5367"/>
                  </a:lnTo>
                  <a:lnTo>
                    <a:pt x="2572" y="5341"/>
                  </a:lnTo>
                  <a:lnTo>
                    <a:pt x="2532" y="5344"/>
                  </a:lnTo>
                  <a:lnTo>
                    <a:pt x="2506" y="5360"/>
                  </a:lnTo>
                  <a:lnTo>
                    <a:pt x="2481" y="5361"/>
                  </a:lnTo>
                  <a:lnTo>
                    <a:pt x="2450" y="5351"/>
                  </a:lnTo>
                  <a:lnTo>
                    <a:pt x="2424" y="5332"/>
                  </a:lnTo>
                  <a:lnTo>
                    <a:pt x="2387" y="5335"/>
                  </a:lnTo>
                  <a:lnTo>
                    <a:pt x="2333" y="5340"/>
                  </a:lnTo>
                  <a:lnTo>
                    <a:pt x="2301" y="5340"/>
                  </a:lnTo>
                  <a:lnTo>
                    <a:pt x="2302" y="5318"/>
                  </a:lnTo>
                  <a:lnTo>
                    <a:pt x="2275" y="5292"/>
                  </a:lnTo>
                  <a:lnTo>
                    <a:pt x="2234" y="5283"/>
                  </a:lnTo>
                  <a:lnTo>
                    <a:pt x="2225" y="5266"/>
                  </a:lnTo>
                  <a:lnTo>
                    <a:pt x="2240" y="5244"/>
                  </a:lnTo>
                  <a:lnTo>
                    <a:pt x="2223" y="5227"/>
                  </a:lnTo>
                  <a:lnTo>
                    <a:pt x="2183" y="5192"/>
                  </a:lnTo>
                  <a:lnTo>
                    <a:pt x="2164" y="5193"/>
                  </a:lnTo>
                  <a:lnTo>
                    <a:pt x="2130" y="5189"/>
                  </a:lnTo>
                  <a:lnTo>
                    <a:pt x="2129" y="5153"/>
                  </a:lnTo>
                  <a:lnTo>
                    <a:pt x="2072" y="5129"/>
                  </a:lnTo>
                  <a:lnTo>
                    <a:pt x="2030" y="5136"/>
                  </a:lnTo>
                  <a:lnTo>
                    <a:pt x="1979" y="5135"/>
                  </a:lnTo>
                  <a:lnTo>
                    <a:pt x="1929" y="5141"/>
                  </a:lnTo>
                  <a:lnTo>
                    <a:pt x="1882" y="5145"/>
                  </a:lnTo>
                  <a:lnTo>
                    <a:pt x="1858" y="5125"/>
                  </a:lnTo>
                  <a:lnTo>
                    <a:pt x="1850" y="5104"/>
                  </a:lnTo>
                  <a:lnTo>
                    <a:pt x="1791" y="5087"/>
                  </a:lnTo>
                  <a:lnTo>
                    <a:pt x="1803" y="5044"/>
                  </a:lnTo>
                  <a:lnTo>
                    <a:pt x="1749" y="4997"/>
                  </a:lnTo>
                  <a:lnTo>
                    <a:pt x="1718" y="4989"/>
                  </a:lnTo>
                  <a:lnTo>
                    <a:pt x="1684" y="5002"/>
                  </a:lnTo>
                  <a:lnTo>
                    <a:pt x="1649" y="5009"/>
                  </a:lnTo>
                  <a:lnTo>
                    <a:pt x="1633" y="4988"/>
                  </a:lnTo>
                  <a:lnTo>
                    <a:pt x="1600" y="4961"/>
                  </a:lnTo>
                  <a:lnTo>
                    <a:pt x="1574" y="4977"/>
                  </a:lnTo>
                  <a:lnTo>
                    <a:pt x="1548" y="4999"/>
                  </a:lnTo>
                  <a:lnTo>
                    <a:pt x="1476" y="5002"/>
                  </a:lnTo>
                  <a:lnTo>
                    <a:pt x="1424" y="4987"/>
                  </a:lnTo>
                  <a:lnTo>
                    <a:pt x="1405" y="4928"/>
                  </a:lnTo>
                  <a:lnTo>
                    <a:pt x="1402" y="4894"/>
                  </a:lnTo>
                  <a:lnTo>
                    <a:pt x="1435" y="4881"/>
                  </a:lnTo>
                  <a:lnTo>
                    <a:pt x="1432" y="4831"/>
                  </a:lnTo>
                  <a:lnTo>
                    <a:pt x="1432" y="4791"/>
                  </a:lnTo>
                  <a:lnTo>
                    <a:pt x="1423" y="4777"/>
                  </a:lnTo>
                  <a:lnTo>
                    <a:pt x="1393" y="4768"/>
                  </a:lnTo>
                  <a:lnTo>
                    <a:pt x="1387" y="4744"/>
                  </a:lnTo>
                  <a:lnTo>
                    <a:pt x="1363" y="4730"/>
                  </a:lnTo>
                  <a:lnTo>
                    <a:pt x="1328" y="4753"/>
                  </a:lnTo>
                  <a:lnTo>
                    <a:pt x="1309" y="4736"/>
                  </a:lnTo>
                  <a:lnTo>
                    <a:pt x="1296" y="4718"/>
                  </a:lnTo>
                  <a:lnTo>
                    <a:pt x="1264" y="4693"/>
                  </a:lnTo>
                  <a:lnTo>
                    <a:pt x="1293" y="4649"/>
                  </a:lnTo>
                  <a:lnTo>
                    <a:pt x="1340" y="4655"/>
                  </a:lnTo>
                  <a:lnTo>
                    <a:pt x="1375" y="4598"/>
                  </a:lnTo>
                  <a:lnTo>
                    <a:pt x="1398" y="4573"/>
                  </a:lnTo>
                  <a:lnTo>
                    <a:pt x="1403" y="4547"/>
                  </a:lnTo>
                  <a:lnTo>
                    <a:pt x="1417" y="4537"/>
                  </a:lnTo>
                  <a:lnTo>
                    <a:pt x="1443" y="4509"/>
                  </a:lnTo>
                  <a:lnTo>
                    <a:pt x="1411" y="4473"/>
                  </a:lnTo>
                  <a:lnTo>
                    <a:pt x="1353" y="4419"/>
                  </a:lnTo>
                  <a:lnTo>
                    <a:pt x="1313" y="4368"/>
                  </a:lnTo>
                  <a:lnTo>
                    <a:pt x="1313" y="4305"/>
                  </a:lnTo>
                  <a:lnTo>
                    <a:pt x="1277" y="4289"/>
                  </a:lnTo>
                  <a:lnTo>
                    <a:pt x="1235" y="4286"/>
                  </a:lnTo>
                  <a:lnTo>
                    <a:pt x="1196" y="4272"/>
                  </a:lnTo>
                  <a:lnTo>
                    <a:pt x="1205" y="4234"/>
                  </a:lnTo>
                  <a:lnTo>
                    <a:pt x="1179" y="4225"/>
                  </a:lnTo>
                  <a:lnTo>
                    <a:pt x="1153" y="4233"/>
                  </a:lnTo>
                  <a:lnTo>
                    <a:pt x="1103" y="4245"/>
                  </a:lnTo>
                  <a:lnTo>
                    <a:pt x="1076" y="4249"/>
                  </a:lnTo>
                  <a:lnTo>
                    <a:pt x="1023" y="4226"/>
                  </a:lnTo>
                  <a:lnTo>
                    <a:pt x="987" y="4230"/>
                  </a:lnTo>
                  <a:lnTo>
                    <a:pt x="948" y="4239"/>
                  </a:lnTo>
                  <a:lnTo>
                    <a:pt x="905" y="4236"/>
                  </a:lnTo>
                  <a:lnTo>
                    <a:pt x="865" y="4208"/>
                  </a:lnTo>
                  <a:lnTo>
                    <a:pt x="794" y="4184"/>
                  </a:lnTo>
                  <a:lnTo>
                    <a:pt x="763" y="4187"/>
                  </a:lnTo>
                  <a:lnTo>
                    <a:pt x="706" y="4204"/>
                  </a:lnTo>
                  <a:lnTo>
                    <a:pt x="680" y="4200"/>
                  </a:lnTo>
                  <a:lnTo>
                    <a:pt x="647" y="4175"/>
                  </a:lnTo>
                  <a:lnTo>
                    <a:pt x="632" y="4124"/>
                  </a:lnTo>
                  <a:lnTo>
                    <a:pt x="621" y="4076"/>
                  </a:lnTo>
                  <a:lnTo>
                    <a:pt x="638" y="4033"/>
                  </a:lnTo>
                  <a:lnTo>
                    <a:pt x="596" y="3986"/>
                  </a:lnTo>
                  <a:lnTo>
                    <a:pt x="575" y="3951"/>
                  </a:lnTo>
                  <a:lnTo>
                    <a:pt x="591" y="3922"/>
                  </a:lnTo>
                  <a:lnTo>
                    <a:pt x="581" y="3894"/>
                  </a:lnTo>
                  <a:lnTo>
                    <a:pt x="537" y="3863"/>
                  </a:lnTo>
                  <a:lnTo>
                    <a:pt x="501" y="3788"/>
                  </a:lnTo>
                  <a:lnTo>
                    <a:pt x="515" y="3762"/>
                  </a:lnTo>
                  <a:lnTo>
                    <a:pt x="531" y="3751"/>
                  </a:lnTo>
                  <a:lnTo>
                    <a:pt x="559" y="3751"/>
                  </a:lnTo>
                  <a:lnTo>
                    <a:pt x="581" y="3741"/>
                  </a:lnTo>
                  <a:lnTo>
                    <a:pt x="589" y="3719"/>
                  </a:lnTo>
                  <a:lnTo>
                    <a:pt x="560" y="3709"/>
                  </a:lnTo>
                  <a:lnTo>
                    <a:pt x="513" y="3703"/>
                  </a:lnTo>
                  <a:lnTo>
                    <a:pt x="473" y="3681"/>
                  </a:lnTo>
                  <a:lnTo>
                    <a:pt x="458" y="3660"/>
                  </a:lnTo>
                  <a:lnTo>
                    <a:pt x="426" y="3671"/>
                  </a:lnTo>
                  <a:lnTo>
                    <a:pt x="405" y="3660"/>
                  </a:lnTo>
                  <a:lnTo>
                    <a:pt x="363" y="3643"/>
                  </a:lnTo>
                  <a:lnTo>
                    <a:pt x="258" y="3635"/>
                  </a:lnTo>
                  <a:lnTo>
                    <a:pt x="217" y="3643"/>
                  </a:lnTo>
                  <a:lnTo>
                    <a:pt x="205" y="3645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4" name="Sachsen">
              <a:extLst>
                <a:ext uri="{FF2B5EF4-FFF2-40B4-BE49-F238E27FC236}">
                  <a16:creationId xmlns:a16="http://schemas.microsoft.com/office/drawing/2014/main" id="{69984FB9-2167-3A8E-9982-2E6AD1BEA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507" y="2368015"/>
              <a:ext cx="993752" cy="906119"/>
            </a:xfrm>
            <a:custGeom>
              <a:avLst/>
              <a:gdLst>
                <a:gd name="T0" fmla="*/ 752 w 5266"/>
                <a:gd name="T1" fmla="*/ 3434 h 4393"/>
                <a:gd name="T2" fmla="*/ 907 w 5266"/>
                <a:gd name="T3" fmla="*/ 3675 h 4393"/>
                <a:gd name="T4" fmla="*/ 1015 w 5266"/>
                <a:gd name="T5" fmla="*/ 3581 h 4393"/>
                <a:gd name="T6" fmla="*/ 1231 w 5266"/>
                <a:gd name="T7" fmla="*/ 3275 h 4393"/>
                <a:gd name="T8" fmla="*/ 1760 w 5266"/>
                <a:gd name="T9" fmla="*/ 3096 h 4393"/>
                <a:gd name="T10" fmla="*/ 2186 w 5266"/>
                <a:gd name="T11" fmla="*/ 2978 h 4393"/>
                <a:gd name="T12" fmla="*/ 2545 w 5266"/>
                <a:gd name="T13" fmla="*/ 2770 h 4393"/>
                <a:gd name="T14" fmla="*/ 2840 w 5266"/>
                <a:gd name="T15" fmla="*/ 2641 h 4393"/>
                <a:gd name="T16" fmla="*/ 3030 w 5266"/>
                <a:gd name="T17" fmla="*/ 2442 h 4393"/>
                <a:gd name="T18" fmla="*/ 3367 w 5266"/>
                <a:gd name="T19" fmla="*/ 2415 h 4393"/>
                <a:gd name="T20" fmla="*/ 3667 w 5266"/>
                <a:gd name="T21" fmla="*/ 2207 h 4393"/>
                <a:gd name="T22" fmla="*/ 4197 w 5266"/>
                <a:gd name="T23" fmla="*/ 1993 h 4393"/>
                <a:gd name="T24" fmla="*/ 4065 w 5266"/>
                <a:gd name="T25" fmla="*/ 1682 h 4393"/>
                <a:gd name="T26" fmla="*/ 4334 w 5266"/>
                <a:gd name="T27" fmla="*/ 1649 h 4393"/>
                <a:gd name="T28" fmla="*/ 4511 w 5266"/>
                <a:gd name="T29" fmla="*/ 1906 h 4393"/>
                <a:gd name="T30" fmla="*/ 4792 w 5266"/>
                <a:gd name="T31" fmla="*/ 2163 h 4393"/>
                <a:gd name="T32" fmla="*/ 5212 w 5266"/>
                <a:gd name="T33" fmla="*/ 1261 h 4393"/>
                <a:gd name="T34" fmla="*/ 5087 w 5266"/>
                <a:gd name="T35" fmla="*/ 501 h 4393"/>
                <a:gd name="T36" fmla="*/ 4736 w 5266"/>
                <a:gd name="T37" fmla="*/ 216 h 4393"/>
                <a:gd name="T38" fmla="*/ 4615 w 5266"/>
                <a:gd name="T39" fmla="*/ 332 h 4393"/>
                <a:gd name="T40" fmla="*/ 4396 w 5266"/>
                <a:gd name="T41" fmla="*/ 304 h 4393"/>
                <a:gd name="T42" fmla="*/ 4172 w 5266"/>
                <a:gd name="T43" fmla="*/ 441 h 4393"/>
                <a:gd name="T44" fmla="*/ 3834 w 5266"/>
                <a:gd name="T45" fmla="*/ 368 h 4393"/>
                <a:gd name="T46" fmla="*/ 3716 w 5266"/>
                <a:gd name="T47" fmla="*/ 511 h 4393"/>
                <a:gd name="T48" fmla="*/ 3667 w 5266"/>
                <a:gd name="T49" fmla="*/ 688 h 4393"/>
                <a:gd name="T50" fmla="*/ 3517 w 5266"/>
                <a:gd name="T51" fmla="*/ 736 h 4393"/>
                <a:gd name="T52" fmla="*/ 3169 w 5266"/>
                <a:gd name="T53" fmla="*/ 796 h 4393"/>
                <a:gd name="T54" fmla="*/ 2869 w 5266"/>
                <a:gd name="T55" fmla="*/ 703 h 4393"/>
                <a:gd name="T56" fmla="*/ 2580 w 5266"/>
                <a:gd name="T57" fmla="*/ 642 h 4393"/>
                <a:gd name="T58" fmla="*/ 2364 w 5266"/>
                <a:gd name="T59" fmla="*/ 641 h 4393"/>
                <a:gd name="T60" fmla="*/ 2363 w 5266"/>
                <a:gd name="T61" fmla="*/ 356 h 4393"/>
                <a:gd name="T62" fmla="*/ 2189 w 5266"/>
                <a:gd name="T63" fmla="*/ 178 h 4393"/>
                <a:gd name="T64" fmla="*/ 1985 w 5266"/>
                <a:gd name="T65" fmla="*/ 55 h 4393"/>
                <a:gd name="T66" fmla="*/ 1782 w 5266"/>
                <a:gd name="T67" fmla="*/ 9 h 4393"/>
                <a:gd name="T68" fmla="*/ 1483 w 5266"/>
                <a:gd name="T69" fmla="*/ 139 h 4393"/>
                <a:gd name="T70" fmla="*/ 1012 w 5266"/>
                <a:gd name="T71" fmla="*/ 237 h 4393"/>
                <a:gd name="T72" fmla="*/ 738 w 5266"/>
                <a:gd name="T73" fmla="*/ 499 h 4393"/>
                <a:gd name="T74" fmla="*/ 683 w 5266"/>
                <a:gd name="T75" fmla="*/ 913 h 4393"/>
                <a:gd name="T76" fmla="*/ 762 w 5266"/>
                <a:gd name="T77" fmla="*/ 1261 h 4393"/>
                <a:gd name="T78" fmla="*/ 878 w 5266"/>
                <a:gd name="T79" fmla="*/ 1472 h 4393"/>
                <a:gd name="T80" fmla="*/ 1117 w 5266"/>
                <a:gd name="T81" fmla="*/ 1538 h 4393"/>
                <a:gd name="T82" fmla="*/ 1306 w 5266"/>
                <a:gd name="T83" fmla="*/ 1709 h 4393"/>
                <a:gd name="T84" fmla="*/ 1486 w 5266"/>
                <a:gd name="T85" fmla="*/ 1920 h 4393"/>
                <a:gd name="T86" fmla="*/ 1181 w 5266"/>
                <a:gd name="T87" fmla="*/ 2052 h 4393"/>
                <a:gd name="T88" fmla="*/ 1004 w 5266"/>
                <a:gd name="T89" fmla="*/ 2132 h 4393"/>
                <a:gd name="T90" fmla="*/ 853 w 5266"/>
                <a:gd name="T91" fmla="*/ 2238 h 4393"/>
                <a:gd name="T92" fmla="*/ 807 w 5266"/>
                <a:gd name="T93" fmla="*/ 2344 h 4393"/>
                <a:gd name="T94" fmla="*/ 884 w 5266"/>
                <a:gd name="T95" fmla="*/ 2510 h 4393"/>
                <a:gd name="T96" fmla="*/ 873 w 5266"/>
                <a:gd name="T97" fmla="*/ 2631 h 4393"/>
                <a:gd name="T98" fmla="*/ 738 w 5266"/>
                <a:gd name="T99" fmla="*/ 2694 h 4393"/>
                <a:gd name="T100" fmla="*/ 652 w 5266"/>
                <a:gd name="T101" fmla="*/ 2726 h 4393"/>
                <a:gd name="T102" fmla="*/ 667 w 5266"/>
                <a:gd name="T103" fmla="*/ 2805 h 4393"/>
                <a:gd name="T104" fmla="*/ 493 w 5266"/>
                <a:gd name="T105" fmla="*/ 2810 h 4393"/>
                <a:gd name="T106" fmla="*/ 438 w 5266"/>
                <a:gd name="T107" fmla="*/ 2673 h 4393"/>
                <a:gd name="T108" fmla="*/ 291 w 5266"/>
                <a:gd name="T109" fmla="*/ 2837 h 4393"/>
                <a:gd name="T110" fmla="*/ 344 w 5266"/>
                <a:gd name="T111" fmla="*/ 2942 h 4393"/>
                <a:gd name="T112" fmla="*/ 311 w 5266"/>
                <a:gd name="T113" fmla="*/ 3094 h 4393"/>
                <a:gd name="T114" fmla="*/ 363 w 5266"/>
                <a:gd name="T115" fmla="*/ 3192 h 4393"/>
                <a:gd name="T116" fmla="*/ 626 w 5266"/>
                <a:gd name="T117" fmla="*/ 3457 h 4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6" h="4393">
                  <a:moveTo>
                    <a:pt x="1283" y="4393"/>
                  </a:moveTo>
                  <a:lnTo>
                    <a:pt x="1195" y="4364"/>
                  </a:lnTo>
                  <a:lnTo>
                    <a:pt x="1283" y="4393"/>
                  </a:lnTo>
                  <a:lnTo>
                    <a:pt x="1283" y="4393"/>
                  </a:lnTo>
                  <a:close/>
                  <a:moveTo>
                    <a:pt x="626" y="3457"/>
                  </a:moveTo>
                  <a:lnTo>
                    <a:pt x="672" y="3423"/>
                  </a:lnTo>
                  <a:lnTo>
                    <a:pt x="752" y="3434"/>
                  </a:lnTo>
                  <a:lnTo>
                    <a:pt x="776" y="3516"/>
                  </a:lnTo>
                  <a:lnTo>
                    <a:pt x="781" y="3549"/>
                  </a:lnTo>
                  <a:lnTo>
                    <a:pt x="847" y="3555"/>
                  </a:lnTo>
                  <a:lnTo>
                    <a:pt x="864" y="3587"/>
                  </a:lnTo>
                  <a:lnTo>
                    <a:pt x="827" y="3613"/>
                  </a:lnTo>
                  <a:lnTo>
                    <a:pt x="883" y="3650"/>
                  </a:lnTo>
                  <a:lnTo>
                    <a:pt x="907" y="3675"/>
                  </a:lnTo>
                  <a:lnTo>
                    <a:pt x="884" y="3740"/>
                  </a:lnTo>
                  <a:lnTo>
                    <a:pt x="910" y="3785"/>
                  </a:lnTo>
                  <a:lnTo>
                    <a:pt x="955" y="3790"/>
                  </a:lnTo>
                  <a:lnTo>
                    <a:pt x="967" y="3724"/>
                  </a:lnTo>
                  <a:lnTo>
                    <a:pt x="976" y="3639"/>
                  </a:lnTo>
                  <a:lnTo>
                    <a:pt x="1011" y="3629"/>
                  </a:lnTo>
                  <a:lnTo>
                    <a:pt x="1015" y="3581"/>
                  </a:lnTo>
                  <a:lnTo>
                    <a:pt x="1037" y="3523"/>
                  </a:lnTo>
                  <a:lnTo>
                    <a:pt x="1092" y="3490"/>
                  </a:lnTo>
                  <a:lnTo>
                    <a:pt x="1094" y="3434"/>
                  </a:lnTo>
                  <a:lnTo>
                    <a:pt x="1152" y="3413"/>
                  </a:lnTo>
                  <a:lnTo>
                    <a:pt x="1168" y="3354"/>
                  </a:lnTo>
                  <a:lnTo>
                    <a:pt x="1223" y="3345"/>
                  </a:lnTo>
                  <a:lnTo>
                    <a:pt x="1231" y="3275"/>
                  </a:lnTo>
                  <a:lnTo>
                    <a:pt x="1300" y="3231"/>
                  </a:lnTo>
                  <a:lnTo>
                    <a:pt x="1504" y="3194"/>
                  </a:lnTo>
                  <a:lnTo>
                    <a:pt x="1562" y="3222"/>
                  </a:lnTo>
                  <a:lnTo>
                    <a:pt x="1604" y="3179"/>
                  </a:lnTo>
                  <a:lnTo>
                    <a:pt x="1633" y="3136"/>
                  </a:lnTo>
                  <a:lnTo>
                    <a:pt x="1713" y="3122"/>
                  </a:lnTo>
                  <a:lnTo>
                    <a:pt x="1760" y="3096"/>
                  </a:lnTo>
                  <a:lnTo>
                    <a:pt x="1913" y="3194"/>
                  </a:lnTo>
                  <a:lnTo>
                    <a:pt x="2003" y="3181"/>
                  </a:lnTo>
                  <a:lnTo>
                    <a:pt x="2064" y="3125"/>
                  </a:lnTo>
                  <a:lnTo>
                    <a:pt x="2070" y="3007"/>
                  </a:lnTo>
                  <a:lnTo>
                    <a:pt x="2094" y="2949"/>
                  </a:lnTo>
                  <a:lnTo>
                    <a:pt x="2139" y="2967"/>
                  </a:lnTo>
                  <a:lnTo>
                    <a:pt x="2186" y="2978"/>
                  </a:lnTo>
                  <a:lnTo>
                    <a:pt x="2231" y="2939"/>
                  </a:lnTo>
                  <a:lnTo>
                    <a:pt x="2265" y="2959"/>
                  </a:lnTo>
                  <a:lnTo>
                    <a:pt x="2352" y="2963"/>
                  </a:lnTo>
                  <a:lnTo>
                    <a:pt x="2424" y="2753"/>
                  </a:lnTo>
                  <a:lnTo>
                    <a:pt x="2487" y="2743"/>
                  </a:lnTo>
                  <a:lnTo>
                    <a:pt x="2496" y="2781"/>
                  </a:lnTo>
                  <a:lnTo>
                    <a:pt x="2545" y="2770"/>
                  </a:lnTo>
                  <a:lnTo>
                    <a:pt x="2549" y="2716"/>
                  </a:lnTo>
                  <a:lnTo>
                    <a:pt x="2610" y="2686"/>
                  </a:lnTo>
                  <a:lnTo>
                    <a:pt x="2629" y="2606"/>
                  </a:lnTo>
                  <a:lnTo>
                    <a:pt x="2675" y="2615"/>
                  </a:lnTo>
                  <a:lnTo>
                    <a:pt x="2689" y="2679"/>
                  </a:lnTo>
                  <a:lnTo>
                    <a:pt x="2774" y="2722"/>
                  </a:lnTo>
                  <a:lnTo>
                    <a:pt x="2840" y="2641"/>
                  </a:lnTo>
                  <a:lnTo>
                    <a:pt x="2872" y="2631"/>
                  </a:lnTo>
                  <a:lnTo>
                    <a:pt x="2856" y="2591"/>
                  </a:lnTo>
                  <a:lnTo>
                    <a:pt x="2895" y="2557"/>
                  </a:lnTo>
                  <a:lnTo>
                    <a:pt x="2886" y="2495"/>
                  </a:lnTo>
                  <a:lnTo>
                    <a:pt x="2890" y="2460"/>
                  </a:lnTo>
                  <a:lnTo>
                    <a:pt x="2947" y="2443"/>
                  </a:lnTo>
                  <a:lnTo>
                    <a:pt x="3030" y="2442"/>
                  </a:lnTo>
                  <a:lnTo>
                    <a:pt x="3058" y="2393"/>
                  </a:lnTo>
                  <a:lnTo>
                    <a:pt x="3114" y="2404"/>
                  </a:lnTo>
                  <a:lnTo>
                    <a:pt x="3124" y="2431"/>
                  </a:lnTo>
                  <a:lnTo>
                    <a:pt x="3176" y="2428"/>
                  </a:lnTo>
                  <a:lnTo>
                    <a:pt x="3195" y="2396"/>
                  </a:lnTo>
                  <a:lnTo>
                    <a:pt x="3322" y="2393"/>
                  </a:lnTo>
                  <a:lnTo>
                    <a:pt x="3367" y="2415"/>
                  </a:lnTo>
                  <a:lnTo>
                    <a:pt x="3416" y="2393"/>
                  </a:lnTo>
                  <a:lnTo>
                    <a:pt x="3461" y="2351"/>
                  </a:lnTo>
                  <a:lnTo>
                    <a:pt x="3456" y="2291"/>
                  </a:lnTo>
                  <a:lnTo>
                    <a:pt x="3482" y="2248"/>
                  </a:lnTo>
                  <a:lnTo>
                    <a:pt x="3540" y="2251"/>
                  </a:lnTo>
                  <a:lnTo>
                    <a:pt x="3593" y="2191"/>
                  </a:lnTo>
                  <a:lnTo>
                    <a:pt x="3667" y="2207"/>
                  </a:lnTo>
                  <a:lnTo>
                    <a:pt x="3738" y="2191"/>
                  </a:lnTo>
                  <a:lnTo>
                    <a:pt x="3803" y="2147"/>
                  </a:lnTo>
                  <a:lnTo>
                    <a:pt x="3986" y="2063"/>
                  </a:lnTo>
                  <a:lnTo>
                    <a:pt x="4002" y="2012"/>
                  </a:lnTo>
                  <a:lnTo>
                    <a:pt x="4061" y="1991"/>
                  </a:lnTo>
                  <a:lnTo>
                    <a:pt x="4099" y="2019"/>
                  </a:lnTo>
                  <a:lnTo>
                    <a:pt x="4197" y="1993"/>
                  </a:lnTo>
                  <a:lnTo>
                    <a:pt x="4250" y="1969"/>
                  </a:lnTo>
                  <a:lnTo>
                    <a:pt x="4276" y="1888"/>
                  </a:lnTo>
                  <a:lnTo>
                    <a:pt x="4119" y="1841"/>
                  </a:lnTo>
                  <a:lnTo>
                    <a:pt x="4160" y="1769"/>
                  </a:lnTo>
                  <a:lnTo>
                    <a:pt x="4119" y="1762"/>
                  </a:lnTo>
                  <a:lnTo>
                    <a:pt x="4037" y="1761"/>
                  </a:lnTo>
                  <a:lnTo>
                    <a:pt x="4065" y="1682"/>
                  </a:lnTo>
                  <a:lnTo>
                    <a:pt x="4091" y="1610"/>
                  </a:lnTo>
                  <a:lnTo>
                    <a:pt x="4140" y="1591"/>
                  </a:lnTo>
                  <a:lnTo>
                    <a:pt x="4166" y="1625"/>
                  </a:lnTo>
                  <a:lnTo>
                    <a:pt x="4209" y="1616"/>
                  </a:lnTo>
                  <a:lnTo>
                    <a:pt x="4229" y="1646"/>
                  </a:lnTo>
                  <a:lnTo>
                    <a:pt x="4283" y="1672"/>
                  </a:lnTo>
                  <a:lnTo>
                    <a:pt x="4334" y="1649"/>
                  </a:lnTo>
                  <a:lnTo>
                    <a:pt x="4350" y="1637"/>
                  </a:lnTo>
                  <a:lnTo>
                    <a:pt x="4401" y="1658"/>
                  </a:lnTo>
                  <a:lnTo>
                    <a:pt x="4453" y="1684"/>
                  </a:lnTo>
                  <a:lnTo>
                    <a:pt x="4525" y="1710"/>
                  </a:lnTo>
                  <a:lnTo>
                    <a:pt x="4585" y="1779"/>
                  </a:lnTo>
                  <a:lnTo>
                    <a:pt x="4557" y="1844"/>
                  </a:lnTo>
                  <a:lnTo>
                    <a:pt x="4511" y="1906"/>
                  </a:lnTo>
                  <a:lnTo>
                    <a:pt x="4527" y="1941"/>
                  </a:lnTo>
                  <a:lnTo>
                    <a:pt x="4667" y="1893"/>
                  </a:lnTo>
                  <a:lnTo>
                    <a:pt x="4659" y="1964"/>
                  </a:lnTo>
                  <a:lnTo>
                    <a:pt x="4629" y="1986"/>
                  </a:lnTo>
                  <a:lnTo>
                    <a:pt x="4602" y="2077"/>
                  </a:lnTo>
                  <a:lnTo>
                    <a:pt x="4755" y="2133"/>
                  </a:lnTo>
                  <a:lnTo>
                    <a:pt x="4792" y="2163"/>
                  </a:lnTo>
                  <a:lnTo>
                    <a:pt x="4872" y="2172"/>
                  </a:lnTo>
                  <a:lnTo>
                    <a:pt x="4924" y="2064"/>
                  </a:lnTo>
                  <a:lnTo>
                    <a:pt x="4924" y="2004"/>
                  </a:lnTo>
                  <a:lnTo>
                    <a:pt x="5041" y="1868"/>
                  </a:lnTo>
                  <a:lnTo>
                    <a:pt x="5129" y="1657"/>
                  </a:lnTo>
                  <a:lnTo>
                    <a:pt x="5193" y="1428"/>
                  </a:lnTo>
                  <a:lnTo>
                    <a:pt x="5212" y="1261"/>
                  </a:lnTo>
                  <a:lnTo>
                    <a:pt x="5266" y="1067"/>
                  </a:lnTo>
                  <a:lnTo>
                    <a:pt x="5254" y="982"/>
                  </a:lnTo>
                  <a:lnTo>
                    <a:pt x="5181" y="862"/>
                  </a:lnTo>
                  <a:lnTo>
                    <a:pt x="5162" y="761"/>
                  </a:lnTo>
                  <a:lnTo>
                    <a:pt x="5154" y="599"/>
                  </a:lnTo>
                  <a:lnTo>
                    <a:pt x="5144" y="530"/>
                  </a:lnTo>
                  <a:lnTo>
                    <a:pt x="5087" y="501"/>
                  </a:lnTo>
                  <a:lnTo>
                    <a:pt x="4931" y="437"/>
                  </a:lnTo>
                  <a:lnTo>
                    <a:pt x="4803" y="397"/>
                  </a:lnTo>
                  <a:lnTo>
                    <a:pt x="4781" y="351"/>
                  </a:lnTo>
                  <a:lnTo>
                    <a:pt x="4766" y="287"/>
                  </a:lnTo>
                  <a:lnTo>
                    <a:pt x="4796" y="242"/>
                  </a:lnTo>
                  <a:lnTo>
                    <a:pt x="4770" y="221"/>
                  </a:lnTo>
                  <a:lnTo>
                    <a:pt x="4736" y="216"/>
                  </a:lnTo>
                  <a:lnTo>
                    <a:pt x="4723" y="234"/>
                  </a:lnTo>
                  <a:lnTo>
                    <a:pt x="4736" y="262"/>
                  </a:lnTo>
                  <a:lnTo>
                    <a:pt x="4723" y="276"/>
                  </a:lnTo>
                  <a:lnTo>
                    <a:pt x="4717" y="302"/>
                  </a:lnTo>
                  <a:lnTo>
                    <a:pt x="4692" y="321"/>
                  </a:lnTo>
                  <a:lnTo>
                    <a:pt x="4656" y="329"/>
                  </a:lnTo>
                  <a:lnTo>
                    <a:pt x="4615" y="332"/>
                  </a:lnTo>
                  <a:lnTo>
                    <a:pt x="4573" y="308"/>
                  </a:lnTo>
                  <a:lnTo>
                    <a:pt x="4559" y="264"/>
                  </a:lnTo>
                  <a:lnTo>
                    <a:pt x="4533" y="240"/>
                  </a:lnTo>
                  <a:lnTo>
                    <a:pt x="4513" y="250"/>
                  </a:lnTo>
                  <a:lnTo>
                    <a:pt x="4493" y="285"/>
                  </a:lnTo>
                  <a:lnTo>
                    <a:pt x="4457" y="302"/>
                  </a:lnTo>
                  <a:lnTo>
                    <a:pt x="4396" y="304"/>
                  </a:lnTo>
                  <a:lnTo>
                    <a:pt x="4353" y="305"/>
                  </a:lnTo>
                  <a:lnTo>
                    <a:pt x="4318" y="334"/>
                  </a:lnTo>
                  <a:lnTo>
                    <a:pt x="4277" y="350"/>
                  </a:lnTo>
                  <a:lnTo>
                    <a:pt x="4239" y="352"/>
                  </a:lnTo>
                  <a:lnTo>
                    <a:pt x="4212" y="377"/>
                  </a:lnTo>
                  <a:lnTo>
                    <a:pt x="4187" y="409"/>
                  </a:lnTo>
                  <a:lnTo>
                    <a:pt x="4172" y="441"/>
                  </a:lnTo>
                  <a:lnTo>
                    <a:pt x="4127" y="429"/>
                  </a:lnTo>
                  <a:lnTo>
                    <a:pt x="4123" y="399"/>
                  </a:lnTo>
                  <a:lnTo>
                    <a:pt x="4090" y="383"/>
                  </a:lnTo>
                  <a:lnTo>
                    <a:pt x="4037" y="374"/>
                  </a:lnTo>
                  <a:lnTo>
                    <a:pt x="3933" y="363"/>
                  </a:lnTo>
                  <a:lnTo>
                    <a:pt x="3885" y="360"/>
                  </a:lnTo>
                  <a:lnTo>
                    <a:pt x="3834" y="368"/>
                  </a:lnTo>
                  <a:lnTo>
                    <a:pt x="3819" y="399"/>
                  </a:lnTo>
                  <a:lnTo>
                    <a:pt x="3800" y="418"/>
                  </a:lnTo>
                  <a:lnTo>
                    <a:pt x="3783" y="430"/>
                  </a:lnTo>
                  <a:lnTo>
                    <a:pt x="3765" y="462"/>
                  </a:lnTo>
                  <a:lnTo>
                    <a:pt x="3762" y="488"/>
                  </a:lnTo>
                  <a:lnTo>
                    <a:pt x="3754" y="516"/>
                  </a:lnTo>
                  <a:lnTo>
                    <a:pt x="3716" y="511"/>
                  </a:lnTo>
                  <a:lnTo>
                    <a:pt x="3685" y="510"/>
                  </a:lnTo>
                  <a:lnTo>
                    <a:pt x="3675" y="531"/>
                  </a:lnTo>
                  <a:lnTo>
                    <a:pt x="3701" y="547"/>
                  </a:lnTo>
                  <a:lnTo>
                    <a:pt x="3717" y="567"/>
                  </a:lnTo>
                  <a:lnTo>
                    <a:pt x="3716" y="605"/>
                  </a:lnTo>
                  <a:lnTo>
                    <a:pt x="3691" y="647"/>
                  </a:lnTo>
                  <a:lnTo>
                    <a:pt x="3667" y="688"/>
                  </a:lnTo>
                  <a:lnTo>
                    <a:pt x="3645" y="724"/>
                  </a:lnTo>
                  <a:lnTo>
                    <a:pt x="3614" y="757"/>
                  </a:lnTo>
                  <a:lnTo>
                    <a:pt x="3592" y="769"/>
                  </a:lnTo>
                  <a:lnTo>
                    <a:pt x="3566" y="747"/>
                  </a:lnTo>
                  <a:lnTo>
                    <a:pt x="3574" y="724"/>
                  </a:lnTo>
                  <a:lnTo>
                    <a:pt x="3553" y="724"/>
                  </a:lnTo>
                  <a:lnTo>
                    <a:pt x="3517" y="736"/>
                  </a:lnTo>
                  <a:lnTo>
                    <a:pt x="3475" y="762"/>
                  </a:lnTo>
                  <a:lnTo>
                    <a:pt x="3429" y="768"/>
                  </a:lnTo>
                  <a:lnTo>
                    <a:pt x="3392" y="769"/>
                  </a:lnTo>
                  <a:lnTo>
                    <a:pt x="3326" y="789"/>
                  </a:lnTo>
                  <a:lnTo>
                    <a:pt x="3270" y="795"/>
                  </a:lnTo>
                  <a:lnTo>
                    <a:pt x="3212" y="796"/>
                  </a:lnTo>
                  <a:lnTo>
                    <a:pt x="3169" y="796"/>
                  </a:lnTo>
                  <a:lnTo>
                    <a:pt x="3121" y="795"/>
                  </a:lnTo>
                  <a:lnTo>
                    <a:pt x="3014" y="795"/>
                  </a:lnTo>
                  <a:lnTo>
                    <a:pt x="2993" y="772"/>
                  </a:lnTo>
                  <a:lnTo>
                    <a:pt x="2961" y="750"/>
                  </a:lnTo>
                  <a:lnTo>
                    <a:pt x="2930" y="768"/>
                  </a:lnTo>
                  <a:lnTo>
                    <a:pt x="2881" y="740"/>
                  </a:lnTo>
                  <a:lnTo>
                    <a:pt x="2869" y="703"/>
                  </a:lnTo>
                  <a:lnTo>
                    <a:pt x="2817" y="673"/>
                  </a:lnTo>
                  <a:lnTo>
                    <a:pt x="2739" y="629"/>
                  </a:lnTo>
                  <a:lnTo>
                    <a:pt x="2693" y="587"/>
                  </a:lnTo>
                  <a:lnTo>
                    <a:pt x="2673" y="590"/>
                  </a:lnTo>
                  <a:lnTo>
                    <a:pt x="2649" y="624"/>
                  </a:lnTo>
                  <a:lnTo>
                    <a:pt x="2623" y="638"/>
                  </a:lnTo>
                  <a:lnTo>
                    <a:pt x="2580" y="642"/>
                  </a:lnTo>
                  <a:lnTo>
                    <a:pt x="2529" y="658"/>
                  </a:lnTo>
                  <a:lnTo>
                    <a:pt x="2501" y="704"/>
                  </a:lnTo>
                  <a:lnTo>
                    <a:pt x="2466" y="734"/>
                  </a:lnTo>
                  <a:lnTo>
                    <a:pt x="2431" y="737"/>
                  </a:lnTo>
                  <a:lnTo>
                    <a:pt x="2397" y="724"/>
                  </a:lnTo>
                  <a:lnTo>
                    <a:pt x="2369" y="683"/>
                  </a:lnTo>
                  <a:lnTo>
                    <a:pt x="2364" y="641"/>
                  </a:lnTo>
                  <a:lnTo>
                    <a:pt x="2340" y="638"/>
                  </a:lnTo>
                  <a:lnTo>
                    <a:pt x="2328" y="625"/>
                  </a:lnTo>
                  <a:lnTo>
                    <a:pt x="2348" y="588"/>
                  </a:lnTo>
                  <a:lnTo>
                    <a:pt x="2347" y="559"/>
                  </a:lnTo>
                  <a:lnTo>
                    <a:pt x="2350" y="494"/>
                  </a:lnTo>
                  <a:lnTo>
                    <a:pt x="2376" y="448"/>
                  </a:lnTo>
                  <a:lnTo>
                    <a:pt x="2363" y="356"/>
                  </a:lnTo>
                  <a:lnTo>
                    <a:pt x="2355" y="329"/>
                  </a:lnTo>
                  <a:lnTo>
                    <a:pt x="2303" y="299"/>
                  </a:lnTo>
                  <a:lnTo>
                    <a:pt x="2273" y="255"/>
                  </a:lnTo>
                  <a:lnTo>
                    <a:pt x="2303" y="208"/>
                  </a:lnTo>
                  <a:lnTo>
                    <a:pt x="2284" y="189"/>
                  </a:lnTo>
                  <a:lnTo>
                    <a:pt x="2232" y="169"/>
                  </a:lnTo>
                  <a:lnTo>
                    <a:pt x="2189" y="178"/>
                  </a:lnTo>
                  <a:lnTo>
                    <a:pt x="2144" y="102"/>
                  </a:lnTo>
                  <a:lnTo>
                    <a:pt x="2124" y="88"/>
                  </a:lnTo>
                  <a:lnTo>
                    <a:pt x="2091" y="104"/>
                  </a:lnTo>
                  <a:lnTo>
                    <a:pt x="2071" y="68"/>
                  </a:lnTo>
                  <a:lnTo>
                    <a:pt x="2061" y="29"/>
                  </a:lnTo>
                  <a:lnTo>
                    <a:pt x="2026" y="30"/>
                  </a:lnTo>
                  <a:lnTo>
                    <a:pt x="1985" y="55"/>
                  </a:lnTo>
                  <a:lnTo>
                    <a:pt x="1974" y="89"/>
                  </a:lnTo>
                  <a:lnTo>
                    <a:pt x="1912" y="82"/>
                  </a:lnTo>
                  <a:lnTo>
                    <a:pt x="1874" y="58"/>
                  </a:lnTo>
                  <a:lnTo>
                    <a:pt x="1863" y="36"/>
                  </a:lnTo>
                  <a:lnTo>
                    <a:pt x="1822" y="44"/>
                  </a:lnTo>
                  <a:lnTo>
                    <a:pt x="1818" y="0"/>
                  </a:lnTo>
                  <a:lnTo>
                    <a:pt x="1782" y="9"/>
                  </a:lnTo>
                  <a:lnTo>
                    <a:pt x="1720" y="53"/>
                  </a:lnTo>
                  <a:lnTo>
                    <a:pt x="1680" y="67"/>
                  </a:lnTo>
                  <a:lnTo>
                    <a:pt x="1642" y="53"/>
                  </a:lnTo>
                  <a:lnTo>
                    <a:pt x="1573" y="44"/>
                  </a:lnTo>
                  <a:lnTo>
                    <a:pt x="1539" y="58"/>
                  </a:lnTo>
                  <a:lnTo>
                    <a:pt x="1521" y="97"/>
                  </a:lnTo>
                  <a:lnTo>
                    <a:pt x="1483" y="139"/>
                  </a:lnTo>
                  <a:lnTo>
                    <a:pt x="1417" y="145"/>
                  </a:lnTo>
                  <a:lnTo>
                    <a:pt x="1308" y="181"/>
                  </a:lnTo>
                  <a:lnTo>
                    <a:pt x="1262" y="193"/>
                  </a:lnTo>
                  <a:lnTo>
                    <a:pt x="1147" y="192"/>
                  </a:lnTo>
                  <a:lnTo>
                    <a:pt x="1116" y="245"/>
                  </a:lnTo>
                  <a:lnTo>
                    <a:pt x="1060" y="245"/>
                  </a:lnTo>
                  <a:lnTo>
                    <a:pt x="1012" y="237"/>
                  </a:lnTo>
                  <a:lnTo>
                    <a:pt x="973" y="257"/>
                  </a:lnTo>
                  <a:lnTo>
                    <a:pt x="884" y="303"/>
                  </a:lnTo>
                  <a:lnTo>
                    <a:pt x="825" y="309"/>
                  </a:lnTo>
                  <a:lnTo>
                    <a:pt x="762" y="382"/>
                  </a:lnTo>
                  <a:lnTo>
                    <a:pt x="769" y="437"/>
                  </a:lnTo>
                  <a:lnTo>
                    <a:pt x="770" y="488"/>
                  </a:lnTo>
                  <a:lnTo>
                    <a:pt x="738" y="499"/>
                  </a:lnTo>
                  <a:lnTo>
                    <a:pt x="732" y="532"/>
                  </a:lnTo>
                  <a:lnTo>
                    <a:pt x="695" y="551"/>
                  </a:lnTo>
                  <a:lnTo>
                    <a:pt x="711" y="621"/>
                  </a:lnTo>
                  <a:lnTo>
                    <a:pt x="755" y="658"/>
                  </a:lnTo>
                  <a:lnTo>
                    <a:pt x="736" y="734"/>
                  </a:lnTo>
                  <a:lnTo>
                    <a:pt x="760" y="884"/>
                  </a:lnTo>
                  <a:lnTo>
                    <a:pt x="683" y="913"/>
                  </a:lnTo>
                  <a:lnTo>
                    <a:pt x="705" y="966"/>
                  </a:lnTo>
                  <a:lnTo>
                    <a:pt x="723" y="1057"/>
                  </a:lnTo>
                  <a:lnTo>
                    <a:pt x="744" y="1085"/>
                  </a:lnTo>
                  <a:lnTo>
                    <a:pt x="762" y="1180"/>
                  </a:lnTo>
                  <a:lnTo>
                    <a:pt x="746" y="1219"/>
                  </a:lnTo>
                  <a:lnTo>
                    <a:pt x="728" y="1248"/>
                  </a:lnTo>
                  <a:lnTo>
                    <a:pt x="762" y="1261"/>
                  </a:lnTo>
                  <a:lnTo>
                    <a:pt x="785" y="1283"/>
                  </a:lnTo>
                  <a:lnTo>
                    <a:pt x="767" y="1330"/>
                  </a:lnTo>
                  <a:lnTo>
                    <a:pt x="780" y="1368"/>
                  </a:lnTo>
                  <a:lnTo>
                    <a:pt x="820" y="1387"/>
                  </a:lnTo>
                  <a:lnTo>
                    <a:pt x="802" y="1427"/>
                  </a:lnTo>
                  <a:lnTo>
                    <a:pt x="822" y="1469"/>
                  </a:lnTo>
                  <a:lnTo>
                    <a:pt x="878" y="1472"/>
                  </a:lnTo>
                  <a:lnTo>
                    <a:pt x="911" y="1499"/>
                  </a:lnTo>
                  <a:lnTo>
                    <a:pt x="927" y="1489"/>
                  </a:lnTo>
                  <a:lnTo>
                    <a:pt x="990" y="1472"/>
                  </a:lnTo>
                  <a:lnTo>
                    <a:pt x="1012" y="1488"/>
                  </a:lnTo>
                  <a:lnTo>
                    <a:pt x="1020" y="1520"/>
                  </a:lnTo>
                  <a:lnTo>
                    <a:pt x="1086" y="1526"/>
                  </a:lnTo>
                  <a:lnTo>
                    <a:pt x="1117" y="1538"/>
                  </a:lnTo>
                  <a:lnTo>
                    <a:pt x="1180" y="1532"/>
                  </a:lnTo>
                  <a:lnTo>
                    <a:pt x="1195" y="1559"/>
                  </a:lnTo>
                  <a:lnTo>
                    <a:pt x="1248" y="1559"/>
                  </a:lnTo>
                  <a:lnTo>
                    <a:pt x="1243" y="1610"/>
                  </a:lnTo>
                  <a:lnTo>
                    <a:pt x="1273" y="1664"/>
                  </a:lnTo>
                  <a:lnTo>
                    <a:pt x="1304" y="1669"/>
                  </a:lnTo>
                  <a:lnTo>
                    <a:pt x="1306" y="1709"/>
                  </a:lnTo>
                  <a:lnTo>
                    <a:pt x="1281" y="1727"/>
                  </a:lnTo>
                  <a:lnTo>
                    <a:pt x="1332" y="1741"/>
                  </a:lnTo>
                  <a:lnTo>
                    <a:pt x="1374" y="1748"/>
                  </a:lnTo>
                  <a:lnTo>
                    <a:pt x="1415" y="1736"/>
                  </a:lnTo>
                  <a:lnTo>
                    <a:pt x="1444" y="1804"/>
                  </a:lnTo>
                  <a:lnTo>
                    <a:pt x="1462" y="1886"/>
                  </a:lnTo>
                  <a:lnTo>
                    <a:pt x="1486" y="1920"/>
                  </a:lnTo>
                  <a:lnTo>
                    <a:pt x="1449" y="1961"/>
                  </a:lnTo>
                  <a:lnTo>
                    <a:pt x="1376" y="1968"/>
                  </a:lnTo>
                  <a:lnTo>
                    <a:pt x="1327" y="1970"/>
                  </a:lnTo>
                  <a:lnTo>
                    <a:pt x="1273" y="1968"/>
                  </a:lnTo>
                  <a:lnTo>
                    <a:pt x="1218" y="1996"/>
                  </a:lnTo>
                  <a:lnTo>
                    <a:pt x="1201" y="2022"/>
                  </a:lnTo>
                  <a:lnTo>
                    <a:pt x="1181" y="2052"/>
                  </a:lnTo>
                  <a:lnTo>
                    <a:pt x="1167" y="2075"/>
                  </a:lnTo>
                  <a:lnTo>
                    <a:pt x="1149" y="2102"/>
                  </a:lnTo>
                  <a:lnTo>
                    <a:pt x="1128" y="2120"/>
                  </a:lnTo>
                  <a:lnTo>
                    <a:pt x="1106" y="2120"/>
                  </a:lnTo>
                  <a:lnTo>
                    <a:pt x="1079" y="2105"/>
                  </a:lnTo>
                  <a:lnTo>
                    <a:pt x="1031" y="2117"/>
                  </a:lnTo>
                  <a:lnTo>
                    <a:pt x="1004" y="2132"/>
                  </a:lnTo>
                  <a:lnTo>
                    <a:pt x="991" y="2172"/>
                  </a:lnTo>
                  <a:lnTo>
                    <a:pt x="947" y="2181"/>
                  </a:lnTo>
                  <a:lnTo>
                    <a:pt x="907" y="2180"/>
                  </a:lnTo>
                  <a:lnTo>
                    <a:pt x="870" y="2184"/>
                  </a:lnTo>
                  <a:lnTo>
                    <a:pt x="839" y="2189"/>
                  </a:lnTo>
                  <a:lnTo>
                    <a:pt x="834" y="2212"/>
                  </a:lnTo>
                  <a:lnTo>
                    <a:pt x="853" y="2238"/>
                  </a:lnTo>
                  <a:lnTo>
                    <a:pt x="879" y="2246"/>
                  </a:lnTo>
                  <a:lnTo>
                    <a:pt x="905" y="2258"/>
                  </a:lnTo>
                  <a:lnTo>
                    <a:pt x="909" y="2285"/>
                  </a:lnTo>
                  <a:lnTo>
                    <a:pt x="884" y="2312"/>
                  </a:lnTo>
                  <a:lnTo>
                    <a:pt x="860" y="2323"/>
                  </a:lnTo>
                  <a:lnTo>
                    <a:pt x="822" y="2321"/>
                  </a:lnTo>
                  <a:lnTo>
                    <a:pt x="807" y="2344"/>
                  </a:lnTo>
                  <a:lnTo>
                    <a:pt x="807" y="2373"/>
                  </a:lnTo>
                  <a:lnTo>
                    <a:pt x="820" y="2389"/>
                  </a:lnTo>
                  <a:lnTo>
                    <a:pt x="878" y="2388"/>
                  </a:lnTo>
                  <a:lnTo>
                    <a:pt x="870" y="2404"/>
                  </a:lnTo>
                  <a:lnTo>
                    <a:pt x="848" y="2428"/>
                  </a:lnTo>
                  <a:lnTo>
                    <a:pt x="847" y="2446"/>
                  </a:lnTo>
                  <a:lnTo>
                    <a:pt x="884" y="2510"/>
                  </a:lnTo>
                  <a:lnTo>
                    <a:pt x="930" y="2515"/>
                  </a:lnTo>
                  <a:lnTo>
                    <a:pt x="957" y="2518"/>
                  </a:lnTo>
                  <a:lnTo>
                    <a:pt x="949" y="2544"/>
                  </a:lnTo>
                  <a:lnTo>
                    <a:pt x="931" y="2576"/>
                  </a:lnTo>
                  <a:lnTo>
                    <a:pt x="910" y="2596"/>
                  </a:lnTo>
                  <a:lnTo>
                    <a:pt x="883" y="2613"/>
                  </a:lnTo>
                  <a:lnTo>
                    <a:pt x="873" y="2631"/>
                  </a:lnTo>
                  <a:lnTo>
                    <a:pt x="848" y="2642"/>
                  </a:lnTo>
                  <a:lnTo>
                    <a:pt x="815" y="2648"/>
                  </a:lnTo>
                  <a:lnTo>
                    <a:pt x="792" y="2639"/>
                  </a:lnTo>
                  <a:lnTo>
                    <a:pt x="765" y="2633"/>
                  </a:lnTo>
                  <a:lnTo>
                    <a:pt x="751" y="2659"/>
                  </a:lnTo>
                  <a:lnTo>
                    <a:pt x="754" y="2680"/>
                  </a:lnTo>
                  <a:lnTo>
                    <a:pt x="738" y="2694"/>
                  </a:lnTo>
                  <a:lnTo>
                    <a:pt x="726" y="2689"/>
                  </a:lnTo>
                  <a:lnTo>
                    <a:pt x="716" y="2660"/>
                  </a:lnTo>
                  <a:lnTo>
                    <a:pt x="700" y="2652"/>
                  </a:lnTo>
                  <a:lnTo>
                    <a:pt x="678" y="2655"/>
                  </a:lnTo>
                  <a:lnTo>
                    <a:pt x="676" y="2690"/>
                  </a:lnTo>
                  <a:lnTo>
                    <a:pt x="669" y="2711"/>
                  </a:lnTo>
                  <a:lnTo>
                    <a:pt x="652" y="2726"/>
                  </a:lnTo>
                  <a:lnTo>
                    <a:pt x="632" y="2737"/>
                  </a:lnTo>
                  <a:lnTo>
                    <a:pt x="631" y="2751"/>
                  </a:lnTo>
                  <a:lnTo>
                    <a:pt x="655" y="2762"/>
                  </a:lnTo>
                  <a:lnTo>
                    <a:pt x="689" y="2758"/>
                  </a:lnTo>
                  <a:lnTo>
                    <a:pt x="709" y="2775"/>
                  </a:lnTo>
                  <a:lnTo>
                    <a:pt x="699" y="2794"/>
                  </a:lnTo>
                  <a:lnTo>
                    <a:pt x="667" y="2805"/>
                  </a:lnTo>
                  <a:lnTo>
                    <a:pt x="634" y="2800"/>
                  </a:lnTo>
                  <a:lnTo>
                    <a:pt x="605" y="2783"/>
                  </a:lnTo>
                  <a:lnTo>
                    <a:pt x="568" y="2784"/>
                  </a:lnTo>
                  <a:lnTo>
                    <a:pt x="568" y="2834"/>
                  </a:lnTo>
                  <a:lnTo>
                    <a:pt x="523" y="2843"/>
                  </a:lnTo>
                  <a:lnTo>
                    <a:pt x="496" y="2837"/>
                  </a:lnTo>
                  <a:lnTo>
                    <a:pt x="493" y="2810"/>
                  </a:lnTo>
                  <a:lnTo>
                    <a:pt x="505" y="2742"/>
                  </a:lnTo>
                  <a:lnTo>
                    <a:pt x="479" y="2728"/>
                  </a:lnTo>
                  <a:lnTo>
                    <a:pt x="465" y="2700"/>
                  </a:lnTo>
                  <a:lnTo>
                    <a:pt x="478" y="2674"/>
                  </a:lnTo>
                  <a:lnTo>
                    <a:pt x="475" y="2654"/>
                  </a:lnTo>
                  <a:lnTo>
                    <a:pt x="457" y="2644"/>
                  </a:lnTo>
                  <a:lnTo>
                    <a:pt x="438" y="2673"/>
                  </a:lnTo>
                  <a:lnTo>
                    <a:pt x="422" y="2706"/>
                  </a:lnTo>
                  <a:lnTo>
                    <a:pt x="389" y="2723"/>
                  </a:lnTo>
                  <a:lnTo>
                    <a:pt x="354" y="2742"/>
                  </a:lnTo>
                  <a:lnTo>
                    <a:pt x="339" y="2760"/>
                  </a:lnTo>
                  <a:lnTo>
                    <a:pt x="338" y="2786"/>
                  </a:lnTo>
                  <a:lnTo>
                    <a:pt x="328" y="2817"/>
                  </a:lnTo>
                  <a:lnTo>
                    <a:pt x="291" y="2837"/>
                  </a:lnTo>
                  <a:lnTo>
                    <a:pt x="257" y="2852"/>
                  </a:lnTo>
                  <a:lnTo>
                    <a:pt x="246" y="2884"/>
                  </a:lnTo>
                  <a:lnTo>
                    <a:pt x="254" y="2923"/>
                  </a:lnTo>
                  <a:lnTo>
                    <a:pt x="278" y="2943"/>
                  </a:lnTo>
                  <a:lnTo>
                    <a:pt x="316" y="2927"/>
                  </a:lnTo>
                  <a:lnTo>
                    <a:pt x="336" y="2923"/>
                  </a:lnTo>
                  <a:lnTo>
                    <a:pt x="344" y="2942"/>
                  </a:lnTo>
                  <a:lnTo>
                    <a:pt x="351" y="2963"/>
                  </a:lnTo>
                  <a:lnTo>
                    <a:pt x="380" y="2995"/>
                  </a:lnTo>
                  <a:lnTo>
                    <a:pt x="383" y="3013"/>
                  </a:lnTo>
                  <a:lnTo>
                    <a:pt x="369" y="3026"/>
                  </a:lnTo>
                  <a:lnTo>
                    <a:pt x="365" y="3052"/>
                  </a:lnTo>
                  <a:lnTo>
                    <a:pt x="352" y="3076"/>
                  </a:lnTo>
                  <a:lnTo>
                    <a:pt x="311" y="3094"/>
                  </a:lnTo>
                  <a:lnTo>
                    <a:pt x="281" y="3104"/>
                  </a:lnTo>
                  <a:lnTo>
                    <a:pt x="269" y="3127"/>
                  </a:lnTo>
                  <a:lnTo>
                    <a:pt x="317" y="3142"/>
                  </a:lnTo>
                  <a:lnTo>
                    <a:pt x="328" y="3147"/>
                  </a:lnTo>
                  <a:lnTo>
                    <a:pt x="327" y="3169"/>
                  </a:lnTo>
                  <a:lnTo>
                    <a:pt x="323" y="3166"/>
                  </a:lnTo>
                  <a:lnTo>
                    <a:pt x="363" y="3192"/>
                  </a:lnTo>
                  <a:lnTo>
                    <a:pt x="411" y="3258"/>
                  </a:lnTo>
                  <a:lnTo>
                    <a:pt x="416" y="3305"/>
                  </a:lnTo>
                  <a:lnTo>
                    <a:pt x="433" y="3350"/>
                  </a:lnTo>
                  <a:lnTo>
                    <a:pt x="516" y="3379"/>
                  </a:lnTo>
                  <a:lnTo>
                    <a:pt x="576" y="3417"/>
                  </a:lnTo>
                  <a:lnTo>
                    <a:pt x="630" y="3454"/>
                  </a:lnTo>
                  <a:lnTo>
                    <a:pt x="626" y="3457"/>
                  </a:lnTo>
                  <a:close/>
                  <a:moveTo>
                    <a:pt x="0" y="3216"/>
                  </a:moveTo>
                  <a:lnTo>
                    <a:pt x="0" y="3216"/>
                  </a:lnTo>
                  <a:lnTo>
                    <a:pt x="22" y="3210"/>
                  </a:lnTo>
                  <a:lnTo>
                    <a:pt x="0" y="3216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5" name="Saarland">
              <a:extLst>
                <a:ext uri="{FF2B5EF4-FFF2-40B4-BE49-F238E27FC236}">
                  <a16:creationId xmlns:a16="http://schemas.microsoft.com/office/drawing/2014/main" id="{9ED26427-FF3B-C954-D4D2-5CC603AA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327" y="3422577"/>
              <a:ext cx="314264" cy="264929"/>
            </a:xfrm>
            <a:custGeom>
              <a:avLst/>
              <a:gdLst>
                <a:gd name="T0" fmla="*/ 0 w 1666"/>
                <a:gd name="T1" fmla="*/ 248 h 1281"/>
                <a:gd name="T2" fmla="*/ 72 w 1666"/>
                <a:gd name="T3" fmla="*/ 419 h 1281"/>
                <a:gd name="T4" fmla="*/ 202 w 1666"/>
                <a:gd name="T5" fmla="*/ 453 h 1281"/>
                <a:gd name="T6" fmla="*/ 286 w 1666"/>
                <a:gd name="T7" fmla="*/ 566 h 1281"/>
                <a:gd name="T8" fmla="*/ 365 w 1666"/>
                <a:gd name="T9" fmla="*/ 638 h 1281"/>
                <a:gd name="T10" fmla="*/ 377 w 1666"/>
                <a:gd name="T11" fmla="*/ 685 h 1281"/>
                <a:gd name="T12" fmla="*/ 321 w 1666"/>
                <a:gd name="T13" fmla="*/ 703 h 1281"/>
                <a:gd name="T14" fmla="*/ 490 w 1666"/>
                <a:gd name="T15" fmla="*/ 864 h 1281"/>
                <a:gd name="T16" fmla="*/ 526 w 1666"/>
                <a:gd name="T17" fmla="*/ 935 h 1281"/>
                <a:gd name="T18" fmla="*/ 579 w 1666"/>
                <a:gd name="T19" fmla="*/ 1015 h 1281"/>
                <a:gd name="T20" fmla="*/ 559 w 1666"/>
                <a:gd name="T21" fmla="*/ 1097 h 1281"/>
                <a:gd name="T22" fmla="*/ 675 w 1666"/>
                <a:gd name="T23" fmla="*/ 1139 h 1281"/>
                <a:gd name="T24" fmla="*/ 788 w 1666"/>
                <a:gd name="T25" fmla="*/ 1128 h 1281"/>
                <a:gd name="T26" fmla="*/ 775 w 1666"/>
                <a:gd name="T27" fmla="*/ 1040 h 1281"/>
                <a:gd name="T28" fmla="*/ 849 w 1666"/>
                <a:gd name="T29" fmla="*/ 1036 h 1281"/>
                <a:gd name="T30" fmla="*/ 943 w 1666"/>
                <a:gd name="T31" fmla="*/ 1034 h 1281"/>
                <a:gd name="T32" fmla="*/ 1005 w 1666"/>
                <a:gd name="T33" fmla="*/ 1045 h 1281"/>
                <a:gd name="T34" fmla="*/ 1079 w 1666"/>
                <a:gd name="T35" fmla="*/ 1092 h 1281"/>
                <a:gd name="T36" fmla="*/ 1094 w 1666"/>
                <a:gd name="T37" fmla="*/ 1267 h 1281"/>
                <a:gd name="T38" fmla="*/ 1167 w 1666"/>
                <a:gd name="T39" fmla="*/ 1233 h 1281"/>
                <a:gd name="T40" fmla="*/ 1199 w 1666"/>
                <a:gd name="T41" fmla="*/ 1162 h 1281"/>
                <a:gd name="T42" fmla="*/ 1243 w 1666"/>
                <a:gd name="T43" fmla="*/ 1238 h 1281"/>
                <a:gd name="T44" fmla="*/ 1362 w 1666"/>
                <a:gd name="T45" fmla="*/ 1248 h 1281"/>
                <a:gd name="T46" fmla="*/ 1478 w 1666"/>
                <a:gd name="T47" fmla="*/ 1267 h 1281"/>
                <a:gd name="T48" fmla="*/ 1528 w 1666"/>
                <a:gd name="T49" fmla="*/ 1204 h 1281"/>
                <a:gd name="T50" fmla="*/ 1599 w 1666"/>
                <a:gd name="T51" fmla="*/ 1160 h 1281"/>
                <a:gd name="T52" fmla="*/ 1578 w 1666"/>
                <a:gd name="T53" fmla="*/ 1128 h 1281"/>
                <a:gd name="T54" fmla="*/ 1500 w 1666"/>
                <a:gd name="T55" fmla="*/ 971 h 1281"/>
                <a:gd name="T56" fmla="*/ 1557 w 1666"/>
                <a:gd name="T57" fmla="*/ 915 h 1281"/>
                <a:gd name="T58" fmla="*/ 1641 w 1666"/>
                <a:gd name="T59" fmla="*/ 815 h 1281"/>
                <a:gd name="T60" fmla="*/ 1660 w 1666"/>
                <a:gd name="T61" fmla="*/ 651 h 1281"/>
                <a:gd name="T62" fmla="*/ 1480 w 1666"/>
                <a:gd name="T63" fmla="*/ 538 h 1281"/>
                <a:gd name="T64" fmla="*/ 1452 w 1666"/>
                <a:gd name="T65" fmla="*/ 439 h 1281"/>
                <a:gd name="T66" fmla="*/ 1494 w 1666"/>
                <a:gd name="T67" fmla="*/ 309 h 1281"/>
                <a:gd name="T68" fmla="*/ 1473 w 1666"/>
                <a:gd name="T69" fmla="*/ 212 h 1281"/>
                <a:gd name="T70" fmla="*/ 1431 w 1666"/>
                <a:gd name="T71" fmla="*/ 140 h 1281"/>
                <a:gd name="T72" fmla="*/ 1309 w 1666"/>
                <a:gd name="T73" fmla="*/ 121 h 1281"/>
                <a:gd name="T74" fmla="*/ 1258 w 1666"/>
                <a:gd name="T75" fmla="*/ 82 h 1281"/>
                <a:gd name="T76" fmla="*/ 1200 w 1666"/>
                <a:gd name="T77" fmla="*/ 67 h 1281"/>
                <a:gd name="T78" fmla="*/ 1055 w 1666"/>
                <a:gd name="T79" fmla="*/ 0 h 1281"/>
                <a:gd name="T80" fmla="*/ 912 w 1666"/>
                <a:gd name="T81" fmla="*/ 40 h 1281"/>
                <a:gd name="T82" fmla="*/ 753 w 1666"/>
                <a:gd name="T83" fmla="*/ 117 h 1281"/>
                <a:gd name="T84" fmla="*/ 631 w 1666"/>
                <a:gd name="T85" fmla="*/ 179 h 1281"/>
                <a:gd name="T86" fmla="*/ 475 w 1666"/>
                <a:gd name="T87" fmla="*/ 235 h 1281"/>
                <a:gd name="T88" fmla="*/ 323 w 1666"/>
                <a:gd name="T89" fmla="*/ 235 h 1281"/>
                <a:gd name="T90" fmla="*/ 195 w 1666"/>
                <a:gd name="T91" fmla="*/ 229 h 1281"/>
                <a:gd name="T92" fmla="*/ 40 w 1666"/>
                <a:gd name="T93" fmla="*/ 212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6" h="1281">
                  <a:moveTo>
                    <a:pt x="40" y="212"/>
                  </a:moveTo>
                  <a:lnTo>
                    <a:pt x="0" y="248"/>
                  </a:lnTo>
                  <a:lnTo>
                    <a:pt x="22" y="418"/>
                  </a:lnTo>
                  <a:lnTo>
                    <a:pt x="72" y="419"/>
                  </a:lnTo>
                  <a:lnTo>
                    <a:pt x="110" y="387"/>
                  </a:lnTo>
                  <a:lnTo>
                    <a:pt x="202" y="453"/>
                  </a:lnTo>
                  <a:lnTo>
                    <a:pt x="321" y="516"/>
                  </a:lnTo>
                  <a:lnTo>
                    <a:pt x="286" y="566"/>
                  </a:lnTo>
                  <a:lnTo>
                    <a:pt x="369" y="609"/>
                  </a:lnTo>
                  <a:lnTo>
                    <a:pt x="365" y="638"/>
                  </a:lnTo>
                  <a:lnTo>
                    <a:pt x="399" y="649"/>
                  </a:lnTo>
                  <a:lnTo>
                    <a:pt x="377" y="685"/>
                  </a:lnTo>
                  <a:lnTo>
                    <a:pt x="337" y="670"/>
                  </a:lnTo>
                  <a:lnTo>
                    <a:pt x="321" y="703"/>
                  </a:lnTo>
                  <a:lnTo>
                    <a:pt x="394" y="787"/>
                  </a:lnTo>
                  <a:lnTo>
                    <a:pt x="490" y="864"/>
                  </a:lnTo>
                  <a:lnTo>
                    <a:pt x="486" y="912"/>
                  </a:lnTo>
                  <a:lnTo>
                    <a:pt x="526" y="935"/>
                  </a:lnTo>
                  <a:lnTo>
                    <a:pt x="525" y="1012"/>
                  </a:lnTo>
                  <a:lnTo>
                    <a:pt x="579" y="1015"/>
                  </a:lnTo>
                  <a:lnTo>
                    <a:pt x="596" y="1049"/>
                  </a:lnTo>
                  <a:lnTo>
                    <a:pt x="559" y="1097"/>
                  </a:lnTo>
                  <a:lnTo>
                    <a:pt x="616" y="1146"/>
                  </a:lnTo>
                  <a:lnTo>
                    <a:pt x="675" y="1139"/>
                  </a:lnTo>
                  <a:lnTo>
                    <a:pt x="765" y="1177"/>
                  </a:lnTo>
                  <a:lnTo>
                    <a:pt x="788" y="1128"/>
                  </a:lnTo>
                  <a:lnTo>
                    <a:pt x="816" y="1103"/>
                  </a:lnTo>
                  <a:lnTo>
                    <a:pt x="775" y="1040"/>
                  </a:lnTo>
                  <a:lnTo>
                    <a:pt x="810" y="1014"/>
                  </a:lnTo>
                  <a:lnTo>
                    <a:pt x="849" y="1036"/>
                  </a:lnTo>
                  <a:lnTo>
                    <a:pt x="917" y="1009"/>
                  </a:lnTo>
                  <a:lnTo>
                    <a:pt x="943" y="1034"/>
                  </a:lnTo>
                  <a:lnTo>
                    <a:pt x="972" y="1057"/>
                  </a:lnTo>
                  <a:lnTo>
                    <a:pt x="1005" y="1045"/>
                  </a:lnTo>
                  <a:lnTo>
                    <a:pt x="1042" y="1085"/>
                  </a:lnTo>
                  <a:lnTo>
                    <a:pt x="1079" y="1092"/>
                  </a:lnTo>
                  <a:lnTo>
                    <a:pt x="1089" y="1160"/>
                  </a:lnTo>
                  <a:lnTo>
                    <a:pt x="1094" y="1267"/>
                  </a:lnTo>
                  <a:lnTo>
                    <a:pt x="1122" y="1281"/>
                  </a:lnTo>
                  <a:lnTo>
                    <a:pt x="1167" y="1233"/>
                  </a:lnTo>
                  <a:lnTo>
                    <a:pt x="1155" y="1186"/>
                  </a:lnTo>
                  <a:lnTo>
                    <a:pt x="1199" y="1162"/>
                  </a:lnTo>
                  <a:lnTo>
                    <a:pt x="1197" y="1202"/>
                  </a:lnTo>
                  <a:lnTo>
                    <a:pt x="1243" y="1238"/>
                  </a:lnTo>
                  <a:lnTo>
                    <a:pt x="1307" y="1236"/>
                  </a:lnTo>
                  <a:lnTo>
                    <a:pt x="1362" y="1248"/>
                  </a:lnTo>
                  <a:lnTo>
                    <a:pt x="1417" y="1243"/>
                  </a:lnTo>
                  <a:lnTo>
                    <a:pt x="1478" y="1267"/>
                  </a:lnTo>
                  <a:lnTo>
                    <a:pt x="1507" y="1254"/>
                  </a:lnTo>
                  <a:lnTo>
                    <a:pt x="1528" y="1204"/>
                  </a:lnTo>
                  <a:lnTo>
                    <a:pt x="1589" y="1198"/>
                  </a:lnTo>
                  <a:lnTo>
                    <a:pt x="1599" y="1160"/>
                  </a:lnTo>
                  <a:lnTo>
                    <a:pt x="1600" y="1159"/>
                  </a:lnTo>
                  <a:lnTo>
                    <a:pt x="1578" y="1128"/>
                  </a:lnTo>
                  <a:lnTo>
                    <a:pt x="1494" y="1017"/>
                  </a:lnTo>
                  <a:lnTo>
                    <a:pt x="1500" y="971"/>
                  </a:lnTo>
                  <a:lnTo>
                    <a:pt x="1538" y="938"/>
                  </a:lnTo>
                  <a:lnTo>
                    <a:pt x="1557" y="915"/>
                  </a:lnTo>
                  <a:lnTo>
                    <a:pt x="1620" y="870"/>
                  </a:lnTo>
                  <a:lnTo>
                    <a:pt x="1641" y="815"/>
                  </a:lnTo>
                  <a:lnTo>
                    <a:pt x="1666" y="714"/>
                  </a:lnTo>
                  <a:lnTo>
                    <a:pt x="1660" y="651"/>
                  </a:lnTo>
                  <a:lnTo>
                    <a:pt x="1542" y="622"/>
                  </a:lnTo>
                  <a:lnTo>
                    <a:pt x="1480" y="538"/>
                  </a:lnTo>
                  <a:lnTo>
                    <a:pt x="1433" y="487"/>
                  </a:lnTo>
                  <a:lnTo>
                    <a:pt x="1452" y="439"/>
                  </a:lnTo>
                  <a:lnTo>
                    <a:pt x="1523" y="408"/>
                  </a:lnTo>
                  <a:lnTo>
                    <a:pt x="1494" y="309"/>
                  </a:lnTo>
                  <a:lnTo>
                    <a:pt x="1506" y="253"/>
                  </a:lnTo>
                  <a:lnTo>
                    <a:pt x="1473" y="212"/>
                  </a:lnTo>
                  <a:lnTo>
                    <a:pt x="1471" y="163"/>
                  </a:lnTo>
                  <a:lnTo>
                    <a:pt x="1431" y="140"/>
                  </a:lnTo>
                  <a:lnTo>
                    <a:pt x="1370" y="148"/>
                  </a:lnTo>
                  <a:lnTo>
                    <a:pt x="1309" y="121"/>
                  </a:lnTo>
                  <a:lnTo>
                    <a:pt x="1299" y="85"/>
                  </a:lnTo>
                  <a:lnTo>
                    <a:pt x="1258" y="82"/>
                  </a:lnTo>
                  <a:lnTo>
                    <a:pt x="1242" y="98"/>
                  </a:lnTo>
                  <a:lnTo>
                    <a:pt x="1200" y="67"/>
                  </a:lnTo>
                  <a:lnTo>
                    <a:pt x="1105" y="8"/>
                  </a:lnTo>
                  <a:lnTo>
                    <a:pt x="1055" y="0"/>
                  </a:lnTo>
                  <a:lnTo>
                    <a:pt x="967" y="13"/>
                  </a:lnTo>
                  <a:lnTo>
                    <a:pt x="912" y="40"/>
                  </a:lnTo>
                  <a:lnTo>
                    <a:pt x="823" y="70"/>
                  </a:lnTo>
                  <a:lnTo>
                    <a:pt x="753" y="117"/>
                  </a:lnTo>
                  <a:lnTo>
                    <a:pt x="720" y="108"/>
                  </a:lnTo>
                  <a:lnTo>
                    <a:pt x="631" y="179"/>
                  </a:lnTo>
                  <a:lnTo>
                    <a:pt x="547" y="200"/>
                  </a:lnTo>
                  <a:lnTo>
                    <a:pt x="475" y="235"/>
                  </a:lnTo>
                  <a:lnTo>
                    <a:pt x="448" y="254"/>
                  </a:lnTo>
                  <a:lnTo>
                    <a:pt x="323" y="235"/>
                  </a:lnTo>
                  <a:lnTo>
                    <a:pt x="259" y="256"/>
                  </a:lnTo>
                  <a:lnTo>
                    <a:pt x="195" y="229"/>
                  </a:lnTo>
                  <a:lnTo>
                    <a:pt x="68" y="217"/>
                  </a:lnTo>
                  <a:lnTo>
                    <a:pt x="40" y="212"/>
                  </a:lnTo>
                  <a:close/>
                </a:path>
              </a:pathLst>
            </a:custGeom>
            <a:noFill/>
            <a:ln>
              <a:solidFill>
                <a:srgbClr val="F392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6" name="Rheinland-Pfalz">
              <a:extLst>
                <a:ext uri="{FF2B5EF4-FFF2-40B4-BE49-F238E27FC236}">
                  <a16:creationId xmlns:a16="http://schemas.microsoft.com/office/drawing/2014/main" id="{FBA5A424-4A08-E580-56FF-45DF7C718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604" y="2755616"/>
              <a:ext cx="716295" cy="999927"/>
            </a:xfrm>
            <a:custGeom>
              <a:avLst/>
              <a:gdLst>
                <a:gd name="T0" fmla="*/ 354 w 3797"/>
                <a:gd name="T1" fmla="*/ 1541 h 4854"/>
                <a:gd name="T2" fmla="*/ 152 w 3797"/>
                <a:gd name="T3" fmla="*/ 1718 h 4854"/>
                <a:gd name="T4" fmla="*/ 59 w 3797"/>
                <a:gd name="T5" fmla="*/ 1901 h 4854"/>
                <a:gd name="T6" fmla="*/ 46 w 3797"/>
                <a:gd name="T7" fmla="*/ 2315 h 4854"/>
                <a:gd name="T8" fmla="*/ 204 w 3797"/>
                <a:gd name="T9" fmla="*/ 2598 h 4854"/>
                <a:gd name="T10" fmla="*/ 396 w 3797"/>
                <a:gd name="T11" fmla="*/ 2707 h 4854"/>
                <a:gd name="T12" fmla="*/ 648 w 3797"/>
                <a:gd name="T13" fmla="*/ 2835 h 4854"/>
                <a:gd name="T14" fmla="*/ 495 w 3797"/>
                <a:gd name="T15" fmla="*/ 3167 h 4854"/>
                <a:gd name="T16" fmla="*/ 432 w 3797"/>
                <a:gd name="T17" fmla="*/ 3440 h 4854"/>
                <a:gd name="T18" fmla="*/ 828 w 3797"/>
                <a:gd name="T19" fmla="*/ 3493 h 4854"/>
                <a:gd name="T20" fmla="*/ 1203 w 3797"/>
                <a:gd name="T21" fmla="*/ 3309 h 4854"/>
                <a:gd name="T22" fmla="*/ 1622 w 3797"/>
                <a:gd name="T23" fmla="*/ 3337 h 4854"/>
                <a:gd name="T24" fmla="*/ 1851 w 3797"/>
                <a:gd name="T25" fmla="*/ 3402 h 4854"/>
                <a:gd name="T26" fmla="*/ 1813 w 3797"/>
                <a:gd name="T27" fmla="*/ 3726 h 4854"/>
                <a:gd name="T28" fmla="*/ 2000 w 3797"/>
                <a:gd name="T29" fmla="*/ 4109 h 4854"/>
                <a:gd name="T30" fmla="*/ 1980 w 3797"/>
                <a:gd name="T31" fmla="*/ 4398 h 4854"/>
                <a:gd name="T32" fmla="*/ 2208 w 3797"/>
                <a:gd name="T33" fmla="*/ 4398 h 4854"/>
                <a:gd name="T34" fmla="*/ 2418 w 3797"/>
                <a:gd name="T35" fmla="*/ 4656 h 4854"/>
                <a:gd name="T36" fmla="*/ 2630 w 3797"/>
                <a:gd name="T37" fmla="*/ 4673 h 4854"/>
                <a:gd name="T38" fmla="*/ 2871 w 3797"/>
                <a:gd name="T39" fmla="*/ 4682 h 4854"/>
                <a:gd name="T40" fmla="*/ 3298 w 3797"/>
                <a:gd name="T41" fmla="*/ 4849 h 4854"/>
                <a:gd name="T42" fmla="*/ 3467 w 3797"/>
                <a:gd name="T43" fmla="*/ 4726 h 4854"/>
                <a:gd name="T44" fmla="*/ 3587 w 3797"/>
                <a:gd name="T45" fmla="*/ 4320 h 4854"/>
                <a:gd name="T46" fmla="*/ 3745 w 3797"/>
                <a:gd name="T47" fmla="*/ 4092 h 4854"/>
                <a:gd name="T48" fmla="*/ 3797 w 3797"/>
                <a:gd name="T49" fmla="*/ 3887 h 4854"/>
                <a:gd name="T50" fmla="*/ 3776 w 3797"/>
                <a:gd name="T51" fmla="*/ 3819 h 4854"/>
                <a:gd name="T52" fmla="*/ 3718 w 3797"/>
                <a:gd name="T53" fmla="*/ 3656 h 4854"/>
                <a:gd name="T54" fmla="*/ 3665 w 3797"/>
                <a:gd name="T55" fmla="*/ 3343 h 4854"/>
                <a:gd name="T56" fmla="*/ 3620 w 3797"/>
                <a:gd name="T57" fmla="*/ 3062 h 4854"/>
                <a:gd name="T58" fmla="*/ 3727 w 3797"/>
                <a:gd name="T59" fmla="*/ 2913 h 4854"/>
                <a:gd name="T60" fmla="*/ 3594 w 3797"/>
                <a:gd name="T61" fmla="*/ 2693 h 4854"/>
                <a:gd name="T62" fmla="*/ 3443 w 3797"/>
                <a:gd name="T63" fmla="*/ 2324 h 4854"/>
                <a:gd name="T64" fmla="*/ 3065 w 3797"/>
                <a:gd name="T65" fmla="*/ 2346 h 4854"/>
                <a:gd name="T66" fmla="*/ 2782 w 3797"/>
                <a:gd name="T67" fmla="*/ 2326 h 4854"/>
                <a:gd name="T68" fmla="*/ 2733 w 3797"/>
                <a:gd name="T69" fmla="*/ 2128 h 4854"/>
                <a:gd name="T70" fmla="*/ 2882 w 3797"/>
                <a:gd name="T71" fmla="*/ 2076 h 4854"/>
                <a:gd name="T72" fmla="*/ 2848 w 3797"/>
                <a:gd name="T73" fmla="*/ 1849 h 4854"/>
                <a:gd name="T74" fmla="*/ 3072 w 3797"/>
                <a:gd name="T75" fmla="*/ 1797 h 4854"/>
                <a:gd name="T76" fmla="*/ 3132 w 3797"/>
                <a:gd name="T77" fmla="*/ 1691 h 4854"/>
                <a:gd name="T78" fmla="*/ 3128 w 3797"/>
                <a:gd name="T79" fmla="*/ 1519 h 4854"/>
                <a:gd name="T80" fmla="*/ 3027 w 3797"/>
                <a:gd name="T81" fmla="*/ 1223 h 4854"/>
                <a:gd name="T82" fmla="*/ 3119 w 3797"/>
                <a:gd name="T83" fmla="*/ 1014 h 4854"/>
                <a:gd name="T84" fmla="*/ 3177 w 3797"/>
                <a:gd name="T85" fmla="*/ 690 h 4854"/>
                <a:gd name="T86" fmla="*/ 3062 w 3797"/>
                <a:gd name="T87" fmla="*/ 540 h 4854"/>
                <a:gd name="T88" fmla="*/ 2861 w 3797"/>
                <a:gd name="T89" fmla="*/ 218 h 4854"/>
                <a:gd name="T90" fmla="*/ 2643 w 3797"/>
                <a:gd name="T91" fmla="*/ 19 h 4854"/>
                <a:gd name="T92" fmla="*/ 2507 w 3797"/>
                <a:gd name="T93" fmla="*/ 292 h 4854"/>
                <a:gd name="T94" fmla="*/ 2367 w 3797"/>
                <a:gd name="T95" fmla="*/ 475 h 4854"/>
                <a:gd name="T96" fmla="*/ 2043 w 3797"/>
                <a:gd name="T97" fmla="*/ 562 h 4854"/>
                <a:gd name="T98" fmla="*/ 1754 w 3797"/>
                <a:gd name="T99" fmla="*/ 732 h 4854"/>
                <a:gd name="T100" fmla="*/ 1537 w 3797"/>
                <a:gd name="T101" fmla="*/ 876 h 4854"/>
                <a:gd name="T102" fmla="*/ 1311 w 3797"/>
                <a:gd name="T103" fmla="*/ 1012 h 4854"/>
                <a:gd name="T104" fmla="*/ 1140 w 3797"/>
                <a:gd name="T105" fmla="*/ 1196 h 4854"/>
                <a:gd name="T106" fmla="*/ 1054 w 3797"/>
                <a:gd name="T107" fmla="*/ 1372 h 4854"/>
                <a:gd name="T108" fmla="*/ 858 w 3797"/>
                <a:gd name="T109" fmla="*/ 1486 h 4854"/>
                <a:gd name="T110" fmla="*/ 595 w 3797"/>
                <a:gd name="T111" fmla="*/ 1496 h 4854"/>
                <a:gd name="T112" fmla="*/ 432 w 3797"/>
                <a:gd name="T113" fmla="*/ 1473 h 4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97" h="4854">
                  <a:moveTo>
                    <a:pt x="432" y="1473"/>
                  </a:moveTo>
                  <a:lnTo>
                    <a:pt x="454" y="1483"/>
                  </a:lnTo>
                  <a:lnTo>
                    <a:pt x="468" y="1523"/>
                  </a:lnTo>
                  <a:lnTo>
                    <a:pt x="415" y="1556"/>
                  </a:lnTo>
                  <a:lnTo>
                    <a:pt x="379" y="1570"/>
                  </a:lnTo>
                  <a:lnTo>
                    <a:pt x="354" y="1541"/>
                  </a:lnTo>
                  <a:lnTo>
                    <a:pt x="311" y="1556"/>
                  </a:lnTo>
                  <a:lnTo>
                    <a:pt x="274" y="1610"/>
                  </a:lnTo>
                  <a:lnTo>
                    <a:pt x="278" y="1662"/>
                  </a:lnTo>
                  <a:lnTo>
                    <a:pt x="247" y="1682"/>
                  </a:lnTo>
                  <a:lnTo>
                    <a:pt x="180" y="1697"/>
                  </a:lnTo>
                  <a:lnTo>
                    <a:pt x="152" y="1718"/>
                  </a:lnTo>
                  <a:lnTo>
                    <a:pt x="136" y="1747"/>
                  </a:lnTo>
                  <a:lnTo>
                    <a:pt x="106" y="1741"/>
                  </a:lnTo>
                  <a:lnTo>
                    <a:pt x="80" y="1787"/>
                  </a:lnTo>
                  <a:lnTo>
                    <a:pt x="116" y="1828"/>
                  </a:lnTo>
                  <a:lnTo>
                    <a:pt x="118" y="1887"/>
                  </a:lnTo>
                  <a:lnTo>
                    <a:pt x="59" y="1901"/>
                  </a:lnTo>
                  <a:lnTo>
                    <a:pt x="34" y="1959"/>
                  </a:lnTo>
                  <a:lnTo>
                    <a:pt x="62" y="1984"/>
                  </a:lnTo>
                  <a:lnTo>
                    <a:pt x="28" y="2044"/>
                  </a:lnTo>
                  <a:lnTo>
                    <a:pt x="0" y="2151"/>
                  </a:lnTo>
                  <a:lnTo>
                    <a:pt x="18" y="2228"/>
                  </a:lnTo>
                  <a:lnTo>
                    <a:pt x="46" y="2315"/>
                  </a:lnTo>
                  <a:lnTo>
                    <a:pt x="81" y="2377"/>
                  </a:lnTo>
                  <a:lnTo>
                    <a:pt x="99" y="2430"/>
                  </a:lnTo>
                  <a:lnTo>
                    <a:pt x="136" y="2454"/>
                  </a:lnTo>
                  <a:lnTo>
                    <a:pt x="173" y="2468"/>
                  </a:lnTo>
                  <a:lnTo>
                    <a:pt x="175" y="2521"/>
                  </a:lnTo>
                  <a:lnTo>
                    <a:pt x="204" y="2598"/>
                  </a:lnTo>
                  <a:lnTo>
                    <a:pt x="276" y="2655"/>
                  </a:lnTo>
                  <a:lnTo>
                    <a:pt x="317" y="2672"/>
                  </a:lnTo>
                  <a:lnTo>
                    <a:pt x="323" y="2744"/>
                  </a:lnTo>
                  <a:lnTo>
                    <a:pt x="349" y="2750"/>
                  </a:lnTo>
                  <a:lnTo>
                    <a:pt x="360" y="2713"/>
                  </a:lnTo>
                  <a:lnTo>
                    <a:pt x="396" y="2707"/>
                  </a:lnTo>
                  <a:lnTo>
                    <a:pt x="457" y="2782"/>
                  </a:lnTo>
                  <a:lnTo>
                    <a:pt x="523" y="2808"/>
                  </a:lnTo>
                  <a:lnTo>
                    <a:pt x="559" y="2779"/>
                  </a:lnTo>
                  <a:lnTo>
                    <a:pt x="608" y="2807"/>
                  </a:lnTo>
                  <a:lnTo>
                    <a:pt x="657" y="2805"/>
                  </a:lnTo>
                  <a:lnTo>
                    <a:pt x="648" y="2835"/>
                  </a:lnTo>
                  <a:lnTo>
                    <a:pt x="631" y="2862"/>
                  </a:lnTo>
                  <a:lnTo>
                    <a:pt x="629" y="2946"/>
                  </a:lnTo>
                  <a:lnTo>
                    <a:pt x="610" y="3002"/>
                  </a:lnTo>
                  <a:lnTo>
                    <a:pt x="596" y="3079"/>
                  </a:lnTo>
                  <a:lnTo>
                    <a:pt x="528" y="3134"/>
                  </a:lnTo>
                  <a:lnTo>
                    <a:pt x="495" y="3167"/>
                  </a:lnTo>
                  <a:lnTo>
                    <a:pt x="520" y="3190"/>
                  </a:lnTo>
                  <a:lnTo>
                    <a:pt x="469" y="3298"/>
                  </a:lnTo>
                  <a:lnTo>
                    <a:pt x="421" y="3346"/>
                  </a:lnTo>
                  <a:lnTo>
                    <a:pt x="426" y="3374"/>
                  </a:lnTo>
                  <a:lnTo>
                    <a:pt x="389" y="3387"/>
                  </a:lnTo>
                  <a:lnTo>
                    <a:pt x="432" y="3440"/>
                  </a:lnTo>
                  <a:lnTo>
                    <a:pt x="420" y="3451"/>
                  </a:lnTo>
                  <a:lnTo>
                    <a:pt x="448" y="3456"/>
                  </a:lnTo>
                  <a:lnTo>
                    <a:pt x="575" y="3468"/>
                  </a:lnTo>
                  <a:lnTo>
                    <a:pt x="639" y="3495"/>
                  </a:lnTo>
                  <a:lnTo>
                    <a:pt x="703" y="3474"/>
                  </a:lnTo>
                  <a:lnTo>
                    <a:pt x="828" y="3493"/>
                  </a:lnTo>
                  <a:lnTo>
                    <a:pt x="855" y="3474"/>
                  </a:lnTo>
                  <a:lnTo>
                    <a:pt x="927" y="3439"/>
                  </a:lnTo>
                  <a:lnTo>
                    <a:pt x="1011" y="3418"/>
                  </a:lnTo>
                  <a:lnTo>
                    <a:pt x="1100" y="3347"/>
                  </a:lnTo>
                  <a:lnTo>
                    <a:pt x="1133" y="3356"/>
                  </a:lnTo>
                  <a:lnTo>
                    <a:pt x="1203" y="3309"/>
                  </a:lnTo>
                  <a:lnTo>
                    <a:pt x="1292" y="3279"/>
                  </a:lnTo>
                  <a:lnTo>
                    <a:pt x="1347" y="3252"/>
                  </a:lnTo>
                  <a:lnTo>
                    <a:pt x="1435" y="3239"/>
                  </a:lnTo>
                  <a:lnTo>
                    <a:pt x="1485" y="3247"/>
                  </a:lnTo>
                  <a:lnTo>
                    <a:pt x="1580" y="3306"/>
                  </a:lnTo>
                  <a:lnTo>
                    <a:pt x="1622" y="3337"/>
                  </a:lnTo>
                  <a:lnTo>
                    <a:pt x="1638" y="3321"/>
                  </a:lnTo>
                  <a:lnTo>
                    <a:pt x="1679" y="3324"/>
                  </a:lnTo>
                  <a:lnTo>
                    <a:pt x="1689" y="3360"/>
                  </a:lnTo>
                  <a:lnTo>
                    <a:pt x="1750" y="3387"/>
                  </a:lnTo>
                  <a:lnTo>
                    <a:pt x="1811" y="3379"/>
                  </a:lnTo>
                  <a:lnTo>
                    <a:pt x="1851" y="3402"/>
                  </a:lnTo>
                  <a:lnTo>
                    <a:pt x="1853" y="3451"/>
                  </a:lnTo>
                  <a:lnTo>
                    <a:pt x="1886" y="3492"/>
                  </a:lnTo>
                  <a:lnTo>
                    <a:pt x="1874" y="3548"/>
                  </a:lnTo>
                  <a:lnTo>
                    <a:pt x="1903" y="3647"/>
                  </a:lnTo>
                  <a:lnTo>
                    <a:pt x="1832" y="3678"/>
                  </a:lnTo>
                  <a:lnTo>
                    <a:pt x="1813" y="3726"/>
                  </a:lnTo>
                  <a:lnTo>
                    <a:pt x="1860" y="3777"/>
                  </a:lnTo>
                  <a:lnTo>
                    <a:pt x="1922" y="3861"/>
                  </a:lnTo>
                  <a:lnTo>
                    <a:pt x="2040" y="3890"/>
                  </a:lnTo>
                  <a:lnTo>
                    <a:pt x="2046" y="3953"/>
                  </a:lnTo>
                  <a:lnTo>
                    <a:pt x="2021" y="4054"/>
                  </a:lnTo>
                  <a:lnTo>
                    <a:pt x="2000" y="4109"/>
                  </a:lnTo>
                  <a:lnTo>
                    <a:pt x="1937" y="4154"/>
                  </a:lnTo>
                  <a:lnTo>
                    <a:pt x="1918" y="4177"/>
                  </a:lnTo>
                  <a:lnTo>
                    <a:pt x="1880" y="4210"/>
                  </a:lnTo>
                  <a:lnTo>
                    <a:pt x="1874" y="4256"/>
                  </a:lnTo>
                  <a:lnTo>
                    <a:pt x="1958" y="4367"/>
                  </a:lnTo>
                  <a:lnTo>
                    <a:pt x="1980" y="4398"/>
                  </a:lnTo>
                  <a:lnTo>
                    <a:pt x="1979" y="4399"/>
                  </a:lnTo>
                  <a:lnTo>
                    <a:pt x="2007" y="4367"/>
                  </a:lnTo>
                  <a:lnTo>
                    <a:pt x="2092" y="4352"/>
                  </a:lnTo>
                  <a:lnTo>
                    <a:pt x="2109" y="4369"/>
                  </a:lnTo>
                  <a:lnTo>
                    <a:pt x="2184" y="4378"/>
                  </a:lnTo>
                  <a:lnTo>
                    <a:pt x="2208" y="4398"/>
                  </a:lnTo>
                  <a:lnTo>
                    <a:pt x="2195" y="4430"/>
                  </a:lnTo>
                  <a:lnTo>
                    <a:pt x="2208" y="4487"/>
                  </a:lnTo>
                  <a:lnTo>
                    <a:pt x="2292" y="4591"/>
                  </a:lnTo>
                  <a:lnTo>
                    <a:pt x="2356" y="4588"/>
                  </a:lnTo>
                  <a:lnTo>
                    <a:pt x="2408" y="4612"/>
                  </a:lnTo>
                  <a:lnTo>
                    <a:pt x="2418" y="4656"/>
                  </a:lnTo>
                  <a:lnTo>
                    <a:pt x="2470" y="4678"/>
                  </a:lnTo>
                  <a:lnTo>
                    <a:pt x="2509" y="4664"/>
                  </a:lnTo>
                  <a:lnTo>
                    <a:pt x="2522" y="4646"/>
                  </a:lnTo>
                  <a:lnTo>
                    <a:pt x="2574" y="4653"/>
                  </a:lnTo>
                  <a:lnTo>
                    <a:pt x="2574" y="4680"/>
                  </a:lnTo>
                  <a:lnTo>
                    <a:pt x="2630" y="4673"/>
                  </a:lnTo>
                  <a:lnTo>
                    <a:pt x="2670" y="4632"/>
                  </a:lnTo>
                  <a:lnTo>
                    <a:pt x="2746" y="4672"/>
                  </a:lnTo>
                  <a:lnTo>
                    <a:pt x="2775" y="4707"/>
                  </a:lnTo>
                  <a:lnTo>
                    <a:pt x="2809" y="4682"/>
                  </a:lnTo>
                  <a:lnTo>
                    <a:pt x="2839" y="4679"/>
                  </a:lnTo>
                  <a:lnTo>
                    <a:pt x="2871" y="4682"/>
                  </a:lnTo>
                  <a:lnTo>
                    <a:pt x="2902" y="4645"/>
                  </a:lnTo>
                  <a:lnTo>
                    <a:pt x="2951" y="4715"/>
                  </a:lnTo>
                  <a:lnTo>
                    <a:pt x="3016" y="4730"/>
                  </a:lnTo>
                  <a:lnTo>
                    <a:pt x="3130" y="4800"/>
                  </a:lnTo>
                  <a:lnTo>
                    <a:pt x="3197" y="4828"/>
                  </a:lnTo>
                  <a:lnTo>
                    <a:pt x="3298" y="4849"/>
                  </a:lnTo>
                  <a:lnTo>
                    <a:pt x="3357" y="4843"/>
                  </a:lnTo>
                  <a:lnTo>
                    <a:pt x="3356" y="4854"/>
                  </a:lnTo>
                  <a:lnTo>
                    <a:pt x="3380" y="4844"/>
                  </a:lnTo>
                  <a:lnTo>
                    <a:pt x="3414" y="4824"/>
                  </a:lnTo>
                  <a:lnTo>
                    <a:pt x="3450" y="4778"/>
                  </a:lnTo>
                  <a:lnTo>
                    <a:pt x="3467" y="4726"/>
                  </a:lnTo>
                  <a:lnTo>
                    <a:pt x="3486" y="4651"/>
                  </a:lnTo>
                  <a:lnTo>
                    <a:pt x="3525" y="4584"/>
                  </a:lnTo>
                  <a:lnTo>
                    <a:pt x="3566" y="4541"/>
                  </a:lnTo>
                  <a:lnTo>
                    <a:pt x="3583" y="4457"/>
                  </a:lnTo>
                  <a:lnTo>
                    <a:pt x="3583" y="4404"/>
                  </a:lnTo>
                  <a:lnTo>
                    <a:pt x="3587" y="4320"/>
                  </a:lnTo>
                  <a:lnTo>
                    <a:pt x="3620" y="4285"/>
                  </a:lnTo>
                  <a:lnTo>
                    <a:pt x="3631" y="4246"/>
                  </a:lnTo>
                  <a:lnTo>
                    <a:pt x="3608" y="4221"/>
                  </a:lnTo>
                  <a:lnTo>
                    <a:pt x="3670" y="4158"/>
                  </a:lnTo>
                  <a:lnTo>
                    <a:pt x="3706" y="4111"/>
                  </a:lnTo>
                  <a:lnTo>
                    <a:pt x="3745" y="4092"/>
                  </a:lnTo>
                  <a:lnTo>
                    <a:pt x="3786" y="4066"/>
                  </a:lnTo>
                  <a:lnTo>
                    <a:pt x="3749" y="4037"/>
                  </a:lnTo>
                  <a:lnTo>
                    <a:pt x="3710" y="4013"/>
                  </a:lnTo>
                  <a:lnTo>
                    <a:pt x="3718" y="3982"/>
                  </a:lnTo>
                  <a:lnTo>
                    <a:pt x="3777" y="3915"/>
                  </a:lnTo>
                  <a:lnTo>
                    <a:pt x="3797" y="3887"/>
                  </a:lnTo>
                  <a:lnTo>
                    <a:pt x="3788" y="3841"/>
                  </a:lnTo>
                  <a:lnTo>
                    <a:pt x="3776" y="3858"/>
                  </a:lnTo>
                  <a:lnTo>
                    <a:pt x="3731" y="3880"/>
                  </a:lnTo>
                  <a:lnTo>
                    <a:pt x="3718" y="3858"/>
                  </a:lnTo>
                  <a:lnTo>
                    <a:pt x="3730" y="3829"/>
                  </a:lnTo>
                  <a:lnTo>
                    <a:pt x="3776" y="3819"/>
                  </a:lnTo>
                  <a:lnTo>
                    <a:pt x="3786" y="3777"/>
                  </a:lnTo>
                  <a:lnTo>
                    <a:pt x="3794" y="3718"/>
                  </a:lnTo>
                  <a:lnTo>
                    <a:pt x="3757" y="3713"/>
                  </a:lnTo>
                  <a:lnTo>
                    <a:pt x="3706" y="3714"/>
                  </a:lnTo>
                  <a:lnTo>
                    <a:pt x="3693" y="3678"/>
                  </a:lnTo>
                  <a:lnTo>
                    <a:pt x="3718" y="3656"/>
                  </a:lnTo>
                  <a:lnTo>
                    <a:pt x="3733" y="3625"/>
                  </a:lnTo>
                  <a:lnTo>
                    <a:pt x="3697" y="3595"/>
                  </a:lnTo>
                  <a:lnTo>
                    <a:pt x="3687" y="3542"/>
                  </a:lnTo>
                  <a:lnTo>
                    <a:pt x="3665" y="3451"/>
                  </a:lnTo>
                  <a:lnTo>
                    <a:pt x="3660" y="3410"/>
                  </a:lnTo>
                  <a:lnTo>
                    <a:pt x="3665" y="3343"/>
                  </a:lnTo>
                  <a:lnTo>
                    <a:pt x="3634" y="3299"/>
                  </a:lnTo>
                  <a:lnTo>
                    <a:pt x="3582" y="3198"/>
                  </a:lnTo>
                  <a:lnTo>
                    <a:pt x="3555" y="3134"/>
                  </a:lnTo>
                  <a:lnTo>
                    <a:pt x="3550" y="3114"/>
                  </a:lnTo>
                  <a:lnTo>
                    <a:pt x="3572" y="3089"/>
                  </a:lnTo>
                  <a:lnTo>
                    <a:pt x="3620" y="3062"/>
                  </a:lnTo>
                  <a:lnTo>
                    <a:pt x="3678" y="3044"/>
                  </a:lnTo>
                  <a:lnTo>
                    <a:pt x="3697" y="3021"/>
                  </a:lnTo>
                  <a:lnTo>
                    <a:pt x="3704" y="2997"/>
                  </a:lnTo>
                  <a:lnTo>
                    <a:pt x="3731" y="2957"/>
                  </a:lnTo>
                  <a:lnTo>
                    <a:pt x="3750" y="2942"/>
                  </a:lnTo>
                  <a:lnTo>
                    <a:pt x="3727" y="2913"/>
                  </a:lnTo>
                  <a:lnTo>
                    <a:pt x="3667" y="2904"/>
                  </a:lnTo>
                  <a:lnTo>
                    <a:pt x="3654" y="2881"/>
                  </a:lnTo>
                  <a:lnTo>
                    <a:pt x="3641" y="2852"/>
                  </a:lnTo>
                  <a:lnTo>
                    <a:pt x="3618" y="2803"/>
                  </a:lnTo>
                  <a:lnTo>
                    <a:pt x="3601" y="2762"/>
                  </a:lnTo>
                  <a:lnTo>
                    <a:pt x="3594" y="2693"/>
                  </a:lnTo>
                  <a:lnTo>
                    <a:pt x="3551" y="2653"/>
                  </a:lnTo>
                  <a:lnTo>
                    <a:pt x="3548" y="2623"/>
                  </a:lnTo>
                  <a:lnTo>
                    <a:pt x="3573" y="2573"/>
                  </a:lnTo>
                  <a:lnTo>
                    <a:pt x="3560" y="2491"/>
                  </a:lnTo>
                  <a:lnTo>
                    <a:pt x="3539" y="2445"/>
                  </a:lnTo>
                  <a:lnTo>
                    <a:pt x="3443" y="2324"/>
                  </a:lnTo>
                  <a:lnTo>
                    <a:pt x="3367" y="2263"/>
                  </a:lnTo>
                  <a:lnTo>
                    <a:pt x="3288" y="2255"/>
                  </a:lnTo>
                  <a:lnTo>
                    <a:pt x="3246" y="2267"/>
                  </a:lnTo>
                  <a:lnTo>
                    <a:pt x="3166" y="2294"/>
                  </a:lnTo>
                  <a:lnTo>
                    <a:pt x="3118" y="2320"/>
                  </a:lnTo>
                  <a:lnTo>
                    <a:pt x="3065" y="2346"/>
                  </a:lnTo>
                  <a:lnTo>
                    <a:pt x="3009" y="2365"/>
                  </a:lnTo>
                  <a:lnTo>
                    <a:pt x="2960" y="2391"/>
                  </a:lnTo>
                  <a:lnTo>
                    <a:pt x="2895" y="2412"/>
                  </a:lnTo>
                  <a:lnTo>
                    <a:pt x="2830" y="2418"/>
                  </a:lnTo>
                  <a:lnTo>
                    <a:pt x="2787" y="2395"/>
                  </a:lnTo>
                  <a:lnTo>
                    <a:pt x="2782" y="2326"/>
                  </a:lnTo>
                  <a:lnTo>
                    <a:pt x="2685" y="2251"/>
                  </a:lnTo>
                  <a:lnTo>
                    <a:pt x="2639" y="2198"/>
                  </a:lnTo>
                  <a:lnTo>
                    <a:pt x="2660" y="2173"/>
                  </a:lnTo>
                  <a:lnTo>
                    <a:pt x="2690" y="2140"/>
                  </a:lnTo>
                  <a:lnTo>
                    <a:pt x="2712" y="2138"/>
                  </a:lnTo>
                  <a:lnTo>
                    <a:pt x="2733" y="2128"/>
                  </a:lnTo>
                  <a:lnTo>
                    <a:pt x="2741" y="2097"/>
                  </a:lnTo>
                  <a:lnTo>
                    <a:pt x="2744" y="2062"/>
                  </a:lnTo>
                  <a:lnTo>
                    <a:pt x="2777" y="2042"/>
                  </a:lnTo>
                  <a:lnTo>
                    <a:pt x="2803" y="2067"/>
                  </a:lnTo>
                  <a:lnTo>
                    <a:pt x="2835" y="2066"/>
                  </a:lnTo>
                  <a:lnTo>
                    <a:pt x="2882" y="2076"/>
                  </a:lnTo>
                  <a:lnTo>
                    <a:pt x="2887" y="2041"/>
                  </a:lnTo>
                  <a:lnTo>
                    <a:pt x="2892" y="1993"/>
                  </a:lnTo>
                  <a:lnTo>
                    <a:pt x="2849" y="1967"/>
                  </a:lnTo>
                  <a:lnTo>
                    <a:pt x="2813" y="1913"/>
                  </a:lnTo>
                  <a:lnTo>
                    <a:pt x="2838" y="1892"/>
                  </a:lnTo>
                  <a:lnTo>
                    <a:pt x="2848" y="1849"/>
                  </a:lnTo>
                  <a:lnTo>
                    <a:pt x="2880" y="1830"/>
                  </a:lnTo>
                  <a:lnTo>
                    <a:pt x="2932" y="1808"/>
                  </a:lnTo>
                  <a:lnTo>
                    <a:pt x="2987" y="1771"/>
                  </a:lnTo>
                  <a:lnTo>
                    <a:pt x="3011" y="1796"/>
                  </a:lnTo>
                  <a:lnTo>
                    <a:pt x="3040" y="1810"/>
                  </a:lnTo>
                  <a:lnTo>
                    <a:pt x="3072" y="1797"/>
                  </a:lnTo>
                  <a:lnTo>
                    <a:pt x="3098" y="1768"/>
                  </a:lnTo>
                  <a:lnTo>
                    <a:pt x="3078" y="1740"/>
                  </a:lnTo>
                  <a:lnTo>
                    <a:pt x="3040" y="1709"/>
                  </a:lnTo>
                  <a:lnTo>
                    <a:pt x="3053" y="1681"/>
                  </a:lnTo>
                  <a:lnTo>
                    <a:pt x="3098" y="1666"/>
                  </a:lnTo>
                  <a:lnTo>
                    <a:pt x="3132" y="1691"/>
                  </a:lnTo>
                  <a:lnTo>
                    <a:pt x="3155" y="1697"/>
                  </a:lnTo>
                  <a:lnTo>
                    <a:pt x="3183" y="1683"/>
                  </a:lnTo>
                  <a:lnTo>
                    <a:pt x="3206" y="1635"/>
                  </a:lnTo>
                  <a:lnTo>
                    <a:pt x="3175" y="1577"/>
                  </a:lnTo>
                  <a:lnTo>
                    <a:pt x="3161" y="1536"/>
                  </a:lnTo>
                  <a:lnTo>
                    <a:pt x="3128" y="1519"/>
                  </a:lnTo>
                  <a:lnTo>
                    <a:pt x="3090" y="1415"/>
                  </a:lnTo>
                  <a:lnTo>
                    <a:pt x="3023" y="1362"/>
                  </a:lnTo>
                  <a:lnTo>
                    <a:pt x="2978" y="1350"/>
                  </a:lnTo>
                  <a:lnTo>
                    <a:pt x="2962" y="1318"/>
                  </a:lnTo>
                  <a:lnTo>
                    <a:pt x="2980" y="1271"/>
                  </a:lnTo>
                  <a:lnTo>
                    <a:pt x="3027" y="1223"/>
                  </a:lnTo>
                  <a:lnTo>
                    <a:pt x="2991" y="1185"/>
                  </a:lnTo>
                  <a:lnTo>
                    <a:pt x="2978" y="1131"/>
                  </a:lnTo>
                  <a:lnTo>
                    <a:pt x="2992" y="1044"/>
                  </a:lnTo>
                  <a:lnTo>
                    <a:pt x="3070" y="969"/>
                  </a:lnTo>
                  <a:lnTo>
                    <a:pt x="3106" y="973"/>
                  </a:lnTo>
                  <a:lnTo>
                    <a:pt x="3119" y="1014"/>
                  </a:lnTo>
                  <a:lnTo>
                    <a:pt x="3175" y="1018"/>
                  </a:lnTo>
                  <a:lnTo>
                    <a:pt x="3214" y="972"/>
                  </a:lnTo>
                  <a:lnTo>
                    <a:pt x="3233" y="901"/>
                  </a:lnTo>
                  <a:lnTo>
                    <a:pt x="3233" y="844"/>
                  </a:lnTo>
                  <a:lnTo>
                    <a:pt x="3225" y="774"/>
                  </a:lnTo>
                  <a:lnTo>
                    <a:pt x="3177" y="690"/>
                  </a:lnTo>
                  <a:lnTo>
                    <a:pt x="3212" y="643"/>
                  </a:lnTo>
                  <a:lnTo>
                    <a:pt x="3180" y="616"/>
                  </a:lnTo>
                  <a:lnTo>
                    <a:pt x="3136" y="588"/>
                  </a:lnTo>
                  <a:lnTo>
                    <a:pt x="3097" y="614"/>
                  </a:lnTo>
                  <a:lnTo>
                    <a:pt x="3065" y="603"/>
                  </a:lnTo>
                  <a:lnTo>
                    <a:pt x="3062" y="540"/>
                  </a:lnTo>
                  <a:lnTo>
                    <a:pt x="2983" y="449"/>
                  </a:lnTo>
                  <a:lnTo>
                    <a:pt x="2948" y="388"/>
                  </a:lnTo>
                  <a:lnTo>
                    <a:pt x="2974" y="338"/>
                  </a:lnTo>
                  <a:lnTo>
                    <a:pt x="2962" y="246"/>
                  </a:lnTo>
                  <a:lnTo>
                    <a:pt x="2919" y="234"/>
                  </a:lnTo>
                  <a:lnTo>
                    <a:pt x="2861" y="218"/>
                  </a:lnTo>
                  <a:lnTo>
                    <a:pt x="2796" y="155"/>
                  </a:lnTo>
                  <a:lnTo>
                    <a:pt x="2729" y="139"/>
                  </a:lnTo>
                  <a:lnTo>
                    <a:pt x="2722" y="98"/>
                  </a:lnTo>
                  <a:lnTo>
                    <a:pt x="2769" y="28"/>
                  </a:lnTo>
                  <a:lnTo>
                    <a:pt x="2707" y="0"/>
                  </a:lnTo>
                  <a:lnTo>
                    <a:pt x="2643" y="19"/>
                  </a:lnTo>
                  <a:lnTo>
                    <a:pt x="2597" y="55"/>
                  </a:lnTo>
                  <a:lnTo>
                    <a:pt x="2616" y="93"/>
                  </a:lnTo>
                  <a:lnTo>
                    <a:pt x="2622" y="167"/>
                  </a:lnTo>
                  <a:lnTo>
                    <a:pt x="2619" y="227"/>
                  </a:lnTo>
                  <a:lnTo>
                    <a:pt x="2572" y="230"/>
                  </a:lnTo>
                  <a:lnTo>
                    <a:pt x="2507" y="292"/>
                  </a:lnTo>
                  <a:lnTo>
                    <a:pt x="2483" y="314"/>
                  </a:lnTo>
                  <a:lnTo>
                    <a:pt x="2493" y="360"/>
                  </a:lnTo>
                  <a:lnTo>
                    <a:pt x="2481" y="404"/>
                  </a:lnTo>
                  <a:lnTo>
                    <a:pt x="2437" y="425"/>
                  </a:lnTo>
                  <a:lnTo>
                    <a:pt x="2376" y="437"/>
                  </a:lnTo>
                  <a:lnTo>
                    <a:pt x="2367" y="475"/>
                  </a:lnTo>
                  <a:lnTo>
                    <a:pt x="2339" y="511"/>
                  </a:lnTo>
                  <a:lnTo>
                    <a:pt x="2304" y="501"/>
                  </a:lnTo>
                  <a:lnTo>
                    <a:pt x="2260" y="504"/>
                  </a:lnTo>
                  <a:lnTo>
                    <a:pt x="2195" y="533"/>
                  </a:lnTo>
                  <a:lnTo>
                    <a:pt x="2105" y="572"/>
                  </a:lnTo>
                  <a:lnTo>
                    <a:pt x="2043" y="562"/>
                  </a:lnTo>
                  <a:lnTo>
                    <a:pt x="2003" y="580"/>
                  </a:lnTo>
                  <a:lnTo>
                    <a:pt x="1990" y="657"/>
                  </a:lnTo>
                  <a:lnTo>
                    <a:pt x="1969" y="740"/>
                  </a:lnTo>
                  <a:lnTo>
                    <a:pt x="1840" y="788"/>
                  </a:lnTo>
                  <a:lnTo>
                    <a:pt x="1749" y="780"/>
                  </a:lnTo>
                  <a:lnTo>
                    <a:pt x="1754" y="732"/>
                  </a:lnTo>
                  <a:lnTo>
                    <a:pt x="1713" y="732"/>
                  </a:lnTo>
                  <a:lnTo>
                    <a:pt x="1713" y="790"/>
                  </a:lnTo>
                  <a:lnTo>
                    <a:pt x="1684" y="811"/>
                  </a:lnTo>
                  <a:lnTo>
                    <a:pt x="1656" y="836"/>
                  </a:lnTo>
                  <a:lnTo>
                    <a:pt x="1580" y="867"/>
                  </a:lnTo>
                  <a:lnTo>
                    <a:pt x="1537" y="876"/>
                  </a:lnTo>
                  <a:lnTo>
                    <a:pt x="1482" y="850"/>
                  </a:lnTo>
                  <a:lnTo>
                    <a:pt x="1444" y="894"/>
                  </a:lnTo>
                  <a:lnTo>
                    <a:pt x="1386" y="951"/>
                  </a:lnTo>
                  <a:lnTo>
                    <a:pt x="1334" y="946"/>
                  </a:lnTo>
                  <a:lnTo>
                    <a:pt x="1298" y="961"/>
                  </a:lnTo>
                  <a:lnTo>
                    <a:pt x="1311" y="1012"/>
                  </a:lnTo>
                  <a:lnTo>
                    <a:pt x="1282" y="1018"/>
                  </a:lnTo>
                  <a:lnTo>
                    <a:pt x="1223" y="1040"/>
                  </a:lnTo>
                  <a:lnTo>
                    <a:pt x="1250" y="1087"/>
                  </a:lnTo>
                  <a:lnTo>
                    <a:pt x="1254" y="1182"/>
                  </a:lnTo>
                  <a:lnTo>
                    <a:pt x="1202" y="1209"/>
                  </a:lnTo>
                  <a:lnTo>
                    <a:pt x="1140" y="1196"/>
                  </a:lnTo>
                  <a:lnTo>
                    <a:pt x="1092" y="1131"/>
                  </a:lnTo>
                  <a:lnTo>
                    <a:pt x="1023" y="1170"/>
                  </a:lnTo>
                  <a:lnTo>
                    <a:pt x="1023" y="1214"/>
                  </a:lnTo>
                  <a:lnTo>
                    <a:pt x="1027" y="1271"/>
                  </a:lnTo>
                  <a:lnTo>
                    <a:pt x="1080" y="1293"/>
                  </a:lnTo>
                  <a:lnTo>
                    <a:pt x="1054" y="1372"/>
                  </a:lnTo>
                  <a:lnTo>
                    <a:pt x="1086" y="1441"/>
                  </a:lnTo>
                  <a:lnTo>
                    <a:pt x="1028" y="1472"/>
                  </a:lnTo>
                  <a:lnTo>
                    <a:pt x="922" y="1502"/>
                  </a:lnTo>
                  <a:lnTo>
                    <a:pt x="915" y="1443"/>
                  </a:lnTo>
                  <a:lnTo>
                    <a:pt x="880" y="1436"/>
                  </a:lnTo>
                  <a:lnTo>
                    <a:pt x="858" y="1486"/>
                  </a:lnTo>
                  <a:lnTo>
                    <a:pt x="823" y="1482"/>
                  </a:lnTo>
                  <a:lnTo>
                    <a:pt x="821" y="1436"/>
                  </a:lnTo>
                  <a:lnTo>
                    <a:pt x="787" y="1399"/>
                  </a:lnTo>
                  <a:lnTo>
                    <a:pt x="708" y="1420"/>
                  </a:lnTo>
                  <a:lnTo>
                    <a:pt x="660" y="1445"/>
                  </a:lnTo>
                  <a:lnTo>
                    <a:pt x="595" y="1496"/>
                  </a:lnTo>
                  <a:lnTo>
                    <a:pt x="560" y="1485"/>
                  </a:lnTo>
                  <a:lnTo>
                    <a:pt x="533" y="1433"/>
                  </a:lnTo>
                  <a:lnTo>
                    <a:pt x="500" y="1391"/>
                  </a:lnTo>
                  <a:lnTo>
                    <a:pt x="445" y="1397"/>
                  </a:lnTo>
                  <a:lnTo>
                    <a:pt x="442" y="1456"/>
                  </a:lnTo>
                  <a:lnTo>
                    <a:pt x="432" y="1473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7" name="Nordrhein-Westfalen">
              <a:extLst>
                <a:ext uri="{FF2B5EF4-FFF2-40B4-BE49-F238E27FC236}">
                  <a16:creationId xmlns:a16="http://schemas.microsoft.com/office/drawing/2014/main" id="{31F3767F-0C6A-9CE1-6AB4-B1C109D98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992" y="1915471"/>
              <a:ext cx="1076801" cy="1149401"/>
            </a:xfrm>
            <a:custGeom>
              <a:avLst/>
              <a:gdLst>
                <a:gd name="T0" fmla="*/ 1605 w 5707"/>
                <a:gd name="T1" fmla="*/ 969 h 5576"/>
                <a:gd name="T2" fmla="*/ 1290 w 5707"/>
                <a:gd name="T3" fmla="*/ 1269 h 5576"/>
                <a:gd name="T4" fmla="*/ 1363 w 5707"/>
                <a:gd name="T5" fmla="*/ 1636 h 5576"/>
                <a:gd name="T6" fmla="*/ 885 w 5707"/>
                <a:gd name="T7" fmla="*/ 1723 h 5576"/>
                <a:gd name="T8" fmla="*/ 693 w 5707"/>
                <a:gd name="T9" fmla="*/ 1711 h 5576"/>
                <a:gd name="T10" fmla="*/ 426 w 5707"/>
                <a:gd name="T11" fmla="*/ 1671 h 5576"/>
                <a:gd name="T12" fmla="*/ 226 w 5707"/>
                <a:gd name="T13" fmla="*/ 1799 h 5576"/>
                <a:gd name="T14" fmla="*/ 209 w 5707"/>
                <a:gd name="T15" fmla="*/ 2048 h 5576"/>
                <a:gd name="T16" fmla="*/ 553 w 5707"/>
                <a:gd name="T17" fmla="*/ 2664 h 5576"/>
                <a:gd name="T18" fmla="*/ 409 w 5707"/>
                <a:gd name="T19" fmla="*/ 3223 h 5576"/>
                <a:gd name="T20" fmla="*/ 480 w 5707"/>
                <a:gd name="T21" fmla="*/ 3430 h 5576"/>
                <a:gd name="T22" fmla="*/ 217 w 5707"/>
                <a:gd name="T23" fmla="*/ 3693 h 5576"/>
                <a:gd name="T24" fmla="*/ 27 w 5707"/>
                <a:gd name="T25" fmla="*/ 3786 h 5576"/>
                <a:gd name="T26" fmla="*/ 131 w 5707"/>
                <a:gd name="T27" fmla="*/ 3954 h 5576"/>
                <a:gd name="T28" fmla="*/ 331 w 5707"/>
                <a:gd name="T29" fmla="*/ 4182 h 5576"/>
                <a:gd name="T30" fmla="*/ 173 w 5707"/>
                <a:gd name="T31" fmla="*/ 4401 h 5576"/>
                <a:gd name="T32" fmla="*/ 391 w 5707"/>
                <a:gd name="T33" fmla="*/ 4630 h 5576"/>
                <a:gd name="T34" fmla="*/ 614 w 5707"/>
                <a:gd name="T35" fmla="*/ 4927 h 5576"/>
                <a:gd name="T36" fmla="*/ 757 w 5707"/>
                <a:gd name="T37" fmla="*/ 5276 h 5576"/>
                <a:gd name="T38" fmla="*/ 831 w 5707"/>
                <a:gd name="T39" fmla="*/ 5530 h 5576"/>
                <a:gd name="T40" fmla="*/ 1176 w 5707"/>
                <a:gd name="T41" fmla="*/ 5473 h 5576"/>
                <a:gd name="T42" fmla="*/ 1475 w 5707"/>
                <a:gd name="T43" fmla="*/ 5515 h 5576"/>
                <a:gd name="T44" fmla="*/ 1591 w 5707"/>
                <a:gd name="T45" fmla="*/ 5283 h 5576"/>
                <a:gd name="T46" fmla="*/ 1775 w 5707"/>
                <a:gd name="T47" fmla="*/ 5025 h 5576"/>
                <a:gd name="T48" fmla="*/ 2102 w 5707"/>
                <a:gd name="T49" fmla="*/ 4806 h 5576"/>
                <a:gd name="T50" fmla="*/ 2494 w 5707"/>
                <a:gd name="T51" fmla="*/ 4646 h 5576"/>
                <a:gd name="T52" fmla="*/ 2870 w 5707"/>
                <a:gd name="T53" fmla="*/ 4478 h 5576"/>
                <a:gd name="T54" fmla="*/ 2986 w 5707"/>
                <a:gd name="T55" fmla="*/ 4129 h 5576"/>
                <a:gd name="T56" fmla="*/ 3308 w 5707"/>
                <a:gd name="T57" fmla="*/ 4308 h 5576"/>
                <a:gd name="T58" fmla="*/ 3525 w 5707"/>
                <a:gd name="T59" fmla="*/ 4662 h 5576"/>
                <a:gd name="T60" fmla="*/ 3661 w 5707"/>
                <a:gd name="T61" fmla="*/ 4386 h 5576"/>
                <a:gd name="T62" fmla="*/ 4096 w 5707"/>
                <a:gd name="T63" fmla="*/ 4080 h 5576"/>
                <a:gd name="T64" fmla="*/ 4380 w 5707"/>
                <a:gd name="T65" fmla="*/ 3672 h 5576"/>
                <a:gd name="T66" fmla="*/ 4553 w 5707"/>
                <a:gd name="T67" fmla="*/ 3279 h 5576"/>
                <a:gd name="T68" fmla="*/ 4283 w 5707"/>
                <a:gd name="T69" fmla="*/ 3197 h 5576"/>
                <a:gd name="T70" fmla="*/ 4787 w 5707"/>
                <a:gd name="T71" fmla="*/ 2949 h 5576"/>
                <a:gd name="T72" fmla="*/ 4981 w 5707"/>
                <a:gd name="T73" fmla="*/ 2616 h 5576"/>
                <a:gd name="T74" fmla="*/ 5177 w 5707"/>
                <a:gd name="T75" fmla="*/ 2792 h 5576"/>
                <a:gd name="T76" fmla="*/ 5470 w 5707"/>
                <a:gd name="T77" fmla="*/ 2602 h 5576"/>
                <a:gd name="T78" fmla="*/ 5663 w 5707"/>
                <a:gd name="T79" fmla="*/ 2269 h 5576"/>
                <a:gd name="T80" fmla="*/ 5581 w 5707"/>
                <a:gd name="T81" fmla="*/ 2007 h 5576"/>
                <a:gd name="T82" fmla="*/ 5677 w 5707"/>
                <a:gd name="T83" fmla="*/ 1734 h 5576"/>
                <a:gd name="T84" fmla="*/ 5397 w 5707"/>
                <a:gd name="T85" fmla="*/ 1502 h 5576"/>
                <a:gd name="T86" fmla="*/ 5255 w 5707"/>
                <a:gd name="T87" fmla="*/ 1269 h 5576"/>
                <a:gd name="T88" fmla="*/ 5131 w 5707"/>
                <a:gd name="T89" fmla="*/ 1027 h 5576"/>
                <a:gd name="T90" fmla="*/ 5009 w 5707"/>
                <a:gd name="T91" fmla="*/ 867 h 5576"/>
                <a:gd name="T92" fmla="*/ 4971 w 5707"/>
                <a:gd name="T93" fmla="*/ 559 h 5576"/>
                <a:gd name="T94" fmla="*/ 5191 w 5707"/>
                <a:gd name="T95" fmla="*/ 133 h 5576"/>
                <a:gd name="T96" fmla="*/ 4635 w 5707"/>
                <a:gd name="T97" fmla="*/ 352 h 5576"/>
                <a:gd name="T98" fmla="*/ 4144 w 5707"/>
                <a:gd name="T99" fmla="*/ 85 h 5576"/>
                <a:gd name="T100" fmla="*/ 4117 w 5707"/>
                <a:gd name="T101" fmla="*/ 537 h 5576"/>
                <a:gd name="T102" fmla="*/ 4025 w 5707"/>
                <a:gd name="T103" fmla="*/ 1068 h 5576"/>
                <a:gd name="T104" fmla="*/ 3423 w 5707"/>
                <a:gd name="T105" fmla="*/ 1206 h 5576"/>
                <a:gd name="T106" fmla="*/ 3228 w 5707"/>
                <a:gd name="T107" fmla="*/ 847 h 5576"/>
                <a:gd name="T108" fmla="*/ 3327 w 5707"/>
                <a:gd name="T109" fmla="*/ 509 h 5576"/>
                <a:gd name="T110" fmla="*/ 2695 w 5707"/>
                <a:gd name="T111" fmla="*/ 257 h 5576"/>
                <a:gd name="T112" fmla="*/ 2252 w 5707"/>
                <a:gd name="T113" fmla="*/ 683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7" h="5576">
                  <a:moveTo>
                    <a:pt x="1903" y="746"/>
                  </a:moveTo>
                  <a:lnTo>
                    <a:pt x="1875" y="777"/>
                  </a:lnTo>
                  <a:lnTo>
                    <a:pt x="1820" y="789"/>
                  </a:lnTo>
                  <a:lnTo>
                    <a:pt x="1775" y="789"/>
                  </a:lnTo>
                  <a:lnTo>
                    <a:pt x="1739" y="881"/>
                  </a:lnTo>
                  <a:lnTo>
                    <a:pt x="1697" y="905"/>
                  </a:lnTo>
                  <a:lnTo>
                    <a:pt x="1653" y="917"/>
                  </a:lnTo>
                  <a:lnTo>
                    <a:pt x="1605" y="969"/>
                  </a:lnTo>
                  <a:lnTo>
                    <a:pt x="1578" y="1054"/>
                  </a:lnTo>
                  <a:lnTo>
                    <a:pt x="1510" y="1067"/>
                  </a:lnTo>
                  <a:lnTo>
                    <a:pt x="1425" y="1067"/>
                  </a:lnTo>
                  <a:lnTo>
                    <a:pt x="1407" y="1104"/>
                  </a:lnTo>
                  <a:lnTo>
                    <a:pt x="1390" y="1164"/>
                  </a:lnTo>
                  <a:lnTo>
                    <a:pt x="1346" y="1181"/>
                  </a:lnTo>
                  <a:lnTo>
                    <a:pt x="1300" y="1189"/>
                  </a:lnTo>
                  <a:lnTo>
                    <a:pt x="1290" y="1269"/>
                  </a:lnTo>
                  <a:lnTo>
                    <a:pt x="1390" y="1284"/>
                  </a:lnTo>
                  <a:lnTo>
                    <a:pt x="1475" y="1364"/>
                  </a:lnTo>
                  <a:lnTo>
                    <a:pt x="1524" y="1386"/>
                  </a:lnTo>
                  <a:lnTo>
                    <a:pt x="1532" y="1439"/>
                  </a:lnTo>
                  <a:lnTo>
                    <a:pt x="1510" y="1469"/>
                  </a:lnTo>
                  <a:lnTo>
                    <a:pt x="1480" y="1481"/>
                  </a:lnTo>
                  <a:lnTo>
                    <a:pt x="1443" y="1581"/>
                  </a:lnTo>
                  <a:lnTo>
                    <a:pt x="1363" y="1636"/>
                  </a:lnTo>
                  <a:lnTo>
                    <a:pt x="1312" y="1591"/>
                  </a:lnTo>
                  <a:lnTo>
                    <a:pt x="1238" y="1611"/>
                  </a:lnTo>
                  <a:lnTo>
                    <a:pt x="1136" y="1644"/>
                  </a:lnTo>
                  <a:lnTo>
                    <a:pt x="1068" y="1679"/>
                  </a:lnTo>
                  <a:lnTo>
                    <a:pt x="1000" y="1731"/>
                  </a:lnTo>
                  <a:lnTo>
                    <a:pt x="953" y="1749"/>
                  </a:lnTo>
                  <a:lnTo>
                    <a:pt x="921" y="1718"/>
                  </a:lnTo>
                  <a:lnTo>
                    <a:pt x="885" y="1723"/>
                  </a:lnTo>
                  <a:lnTo>
                    <a:pt x="823" y="1691"/>
                  </a:lnTo>
                  <a:lnTo>
                    <a:pt x="828" y="1731"/>
                  </a:lnTo>
                  <a:lnTo>
                    <a:pt x="853" y="1757"/>
                  </a:lnTo>
                  <a:lnTo>
                    <a:pt x="848" y="1806"/>
                  </a:lnTo>
                  <a:lnTo>
                    <a:pt x="792" y="1791"/>
                  </a:lnTo>
                  <a:lnTo>
                    <a:pt x="743" y="1749"/>
                  </a:lnTo>
                  <a:lnTo>
                    <a:pt x="696" y="1754"/>
                  </a:lnTo>
                  <a:lnTo>
                    <a:pt x="693" y="1711"/>
                  </a:lnTo>
                  <a:lnTo>
                    <a:pt x="653" y="1689"/>
                  </a:lnTo>
                  <a:lnTo>
                    <a:pt x="616" y="1711"/>
                  </a:lnTo>
                  <a:lnTo>
                    <a:pt x="538" y="1706"/>
                  </a:lnTo>
                  <a:lnTo>
                    <a:pt x="501" y="1662"/>
                  </a:lnTo>
                  <a:lnTo>
                    <a:pt x="458" y="1623"/>
                  </a:lnTo>
                  <a:lnTo>
                    <a:pt x="411" y="1626"/>
                  </a:lnTo>
                  <a:lnTo>
                    <a:pt x="375" y="1644"/>
                  </a:lnTo>
                  <a:lnTo>
                    <a:pt x="426" y="1671"/>
                  </a:lnTo>
                  <a:lnTo>
                    <a:pt x="470" y="1721"/>
                  </a:lnTo>
                  <a:lnTo>
                    <a:pt x="480" y="1754"/>
                  </a:lnTo>
                  <a:lnTo>
                    <a:pt x="451" y="1767"/>
                  </a:lnTo>
                  <a:lnTo>
                    <a:pt x="411" y="1762"/>
                  </a:lnTo>
                  <a:lnTo>
                    <a:pt x="353" y="1743"/>
                  </a:lnTo>
                  <a:lnTo>
                    <a:pt x="314" y="1731"/>
                  </a:lnTo>
                  <a:lnTo>
                    <a:pt x="286" y="1769"/>
                  </a:lnTo>
                  <a:lnTo>
                    <a:pt x="226" y="1799"/>
                  </a:lnTo>
                  <a:lnTo>
                    <a:pt x="196" y="1806"/>
                  </a:lnTo>
                  <a:lnTo>
                    <a:pt x="160" y="1794"/>
                  </a:lnTo>
                  <a:lnTo>
                    <a:pt x="123" y="1837"/>
                  </a:lnTo>
                  <a:lnTo>
                    <a:pt x="199" y="1927"/>
                  </a:lnTo>
                  <a:lnTo>
                    <a:pt x="190" y="1971"/>
                  </a:lnTo>
                  <a:lnTo>
                    <a:pt x="131" y="2004"/>
                  </a:lnTo>
                  <a:lnTo>
                    <a:pt x="128" y="2045"/>
                  </a:lnTo>
                  <a:lnTo>
                    <a:pt x="209" y="2048"/>
                  </a:lnTo>
                  <a:lnTo>
                    <a:pt x="274" y="2096"/>
                  </a:lnTo>
                  <a:lnTo>
                    <a:pt x="257" y="2200"/>
                  </a:lnTo>
                  <a:lnTo>
                    <a:pt x="347" y="2249"/>
                  </a:lnTo>
                  <a:lnTo>
                    <a:pt x="393" y="2250"/>
                  </a:lnTo>
                  <a:lnTo>
                    <a:pt x="354" y="2370"/>
                  </a:lnTo>
                  <a:lnTo>
                    <a:pt x="415" y="2440"/>
                  </a:lnTo>
                  <a:lnTo>
                    <a:pt x="528" y="2575"/>
                  </a:lnTo>
                  <a:lnTo>
                    <a:pt x="553" y="2664"/>
                  </a:lnTo>
                  <a:lnTo>
                    <a:pt x="552" y="2784"/>
                  </a:lnTo>
                  <a:lnTo>
                    <a:pt x="539" y="2900"/>
                  </a:lnTo>
                  <a:lnTo>
                    <a:pt x="565" y="2903"/>
                  </a:lnTo>
                  <a:lnTo>
                    <a:pt x="547" y="2937"/>
                  </a:lnTo>
                  <a:lnTo>
                    <a:pt x="573" y="3005"/>
                  </a:lnTo>
                  <a:lnTo>
                    <a:pt x="515" y="3059"/>
                  </a:lnTo>
                  <a:lnTo>
                    <a:pt x="473" y="3075"/>
                  </a:lnTo>
                  <a:lnTo>
                    <a:pt x="409" y="3223"/>
                  </a:lnTo>
                  <a:lnTo>
                    <a:pt x="330" y="3301"/>
                  </a:lnTo>
                  <a:lnTo>
                    <a:pt x="346" y="3343"/>
                  </a:lnTo>
                  <a:lnTo>
                    <a:pt x="311" y="3366"/>
                  </a:lnTo>
                  <a:lnTo>
                    <a:pt x="330" y="3455"/>
                  </a:lnTo>
                  <a:lnTo>
                    <a:pt x="351" y="3492"/>
                  </a:lnTo>
                  <a:lnTo>
                    <a:pt x="391" y="3486"/>
                  </a:lnTo>
                  <a:lnTo>
                    <a:pt x="415" y="3448"/>
                  </a:lnTo>
                  <a:lnTo>
                    <a:pt x="480" y="3430"/>
                  </a:lnTo>
                  <a:lnTo>
                    <a:pt x="500" y="3442"/>
                  </a:lnTo>
                  <a:lnTo>
                    <a:pt x="443" y="3484"/>
                  </a:lnTo>
                  <a:lnTo>
                    <a:pt x="480" y="3526"/>
                  </a:lnTo>
                  <a:lnTo>
                    <a:pt x="443" y="3544"/>
                  </a:lnTo>
                  <a:lnTo>
                    <a:pt x="370" y="3569"/>
                  </a:lnTo>
                  <a:lnTo>
                    <a:pt x="318" y="3623"/>
                  </a:lnTo>
                  <a:lnTo>
                    <a:pt x="260" y="3681"/>
                  </a:lnTo>
                  <a:lnTo>
                    <a:pt x="217" y="3693"/>
                  </a:lnTo>
                  <a:lnTo>
                    <a:pt x="177" y="3748"/>
                  </a:lnTo>
                  <a:lnTo>
                    <a:pt x="143" y="3816"/>
                  </a:lnTo>
                  <a:lnTo>
                    <a:pt x="123" y="3832"/>
                  </a:lnTo>
                  <a:lnTo>
                    <a:pt x="99" y="3809"/>
                  </a:lnTo>
                  <a:lnTo>
                    <a:pt x="84" y="3772"/>
                  </a:lnTo>
                  <a:lnTo>
                    <a:pt x="57" y="3759"/>
                  </a:lnTo>
                  <a:lnTo>
                    <a:pt x="38" y="3769"/>
                  </a:lnTo>
                  <a:lnTo>
                    <a:pt x="27" y="3786"/>
                  </a:lnTo>
                  <a:lnTo>
                    <a:pt x="0" y="3790"/>
                  </a:lnTo>
                  <a:lnTo>
                    <a:pt x="2" y="3840"/>
                  </a:lnTo>
                  <a:lnTo>
                    <a:pt x="46" y="3902"/>
                  </a:lnTo>
                  <a:lnTo>
                    <a:pt x="56" y="3929"/>
                  </a:lnTo>
                  <a:lnTo>
                    <a:pt x="38" y="3961"/>
                  </a:lnTo>
                  <a:lnTo>
                    <a:pt x="62" y="3986"/>
                  </a:lnTo>
                  <a:lnTo>
                    <a:pt x="78" y="3979"/>
                  </a:lnTo>
                  <a:lnTo>
                    <a:pt x="131" y="3954"/>
                  </a:lnTo>
                  <a:lnTo>
                    <a:pt x="165" y="3969"/>
                  </a:lnTo>
                  <a:lnTo>
                    <a:pt x="252" y="3970"/>
                  </a:lnTo>
                  <a:lnTo>
                    <a:pt x="225" y="4029"/>
                  </a:lnTo>
                  <a:lnTo>
                    <a:pt x="246" y="4087"/>
                  </a:lnTo>
                  <a:lnTo>
                    <a:pt x="281" y="4103"/>
                  </a:lnTo>
                  <a:lnTo>
                    <a:pt x="316" y="4113"/>
                  </a:lnTo>
                  <a:lnTo>
                    <a:pt x="343" y="4123"/>
                  </a:lnTo>
                  <a:lnTo>
                    <a:pt x="331" y="4182"/>
                  </a:lnTo>
                  <a:lnTo>
                    <a:pt x="347" y="4235"/>
                  </a:lnTo>
                  <a:lnTo>
                    <a:pt x="322" y="4306"/>
                  </a:lnTo>
                  <a:lnTo>
                    <a:pt x="290" y="4293"/>
                  </a:lnTo>
                  <a:lnTo>
                    <a:pt x="246" y="4311"/>
                  </a:lnTo>
                  <a:lnTo>
                    <a:pt x="230" y="4344"/>
                  </a:lnTo>
                  <a:lnTo>
                    <a:pt x="253" y="4370"/>
                  </a:lnTo>
                  <a:lnTo>
                    <a:pt x="220" y="4409"/>
                  </a:lnTo>
                  <a:lnTo>
                    <a:pt x="173" y="4401"/>
                  </a:lnTo>
                  <a:lnTo>
                    <a:pt x="159" y="4427"/>
                  </a:lnTo>
                  <a:lnTo>
                    <a:pt x="249" y="4491"/>
                  </a:lnTo>
                  <a:lnTo>
                    <a:pt x="244" y="4544"/>
                  </a:lnTo>
                  <a:lnTo>
                    <a:pt x="269" y="4553"/>
                  </a:lnTo>
                  <a:lnTo>
                    <a:pt x="269" y="4602"/>
                  </a:lnTo>
                  <a:lnTo>
                    <a:pt x="314" y="4617"/>
                  </a:lnTo>
                  <a:lnTo>
                    <a:pt x="376" y="4617"/>
                  </a:lnTo>
                  <a:lnTo>
                    <a:pt x="391" y="4630"/>
                  </a:lnTo>
                  <a:lnTo>
                    <a:pt x="479" y="4776"/>
                  </a:lnTo>
                  <a:lnTo>
                    <a:pt x="500" y="4806"/>
                  </a:lnTo>
                  <a:lnTo>
                    <a:pt x="474" y="4817"/>
                  </a:lnTo>
                  <a:lnTo>
                    <a:pt x="493" y="4844"/>
                  </a:lnTo>
                  <a:lnTo>
                    <a:pt x="527" y="4844"/>
                  </a:lnTo>
                  <a:lnTo>
                    <a:pt x="554" y="4848"/>
                  </a:lnTo>
                  <a:lnTo>
                    <a:pt x="641" y="4861"/>
                  </a:lnTo>
                  <a:lnTo>
                    <a:pt x="614" y="4927"/>
                  </a:lnTo>
                  <a:lnTo>
                    <a:pt x="563" y="4960"/>
                  </a:lnTo>
                  <a:lnTo>
                    <a:pt x="486" y="5029"/>
                  </a:lnTo>
                  <a:lnTo>
                    <a:pt x="502" y="5076"/>
                  </a:lnTo>
                  <a:lnTo>
                    <a:pt x="525" y="5124"/>
                  </a:lnTo>
                  <a:lnTo>
                    <a:pt x="573" y="5181"/>
                  </a:lnTo>
                  <a:lnTo>
                    <a:pt x="633" y="5168"/>
                  </a:lnTo>
                  <a:lnTo>
                    <a:pt x="748" y="5201"/>
                  </a:lnTo>
                  <a:lnTo>
                    <a:pt x="757" y="5276"/>
                  </a:lnTo>
                  <a:lnTo>
                    <a:pt x="806" y="5293"/>
                  </a:lnTo>
                  <a:lnTo>
                    <a:pt x="809" y="5339"/>
                  </a:lnTo>
                  <a:lnTo>
                    <a:pt x="792" y="5376"/>
                  </a:lnTo>
                  <a:lnTo>
                    <a:pt x="800" y="5403"/>
                  </a:lnTo>
                  <a:lnTo>
                    <a:pt x="746" y="5460"/>
                  </a:lnTo>
                  <a:lnTo>
                    <a:pt x="800" y="5539"/>
                  </a:lnTo>
                  <a:lnTo>
                    <a:pt x="821" y="5547"/>
                  </a:lnTo>
                  <a:lnTo>
                    <a:pt x="831" y="5530"/>
                  </a:lnTo>
                  <a:lnTo>
                    <a:pt x="834" y="5471"/>
                  </a:lnTo>
                  <a:lnTo>
                    <a:pt x="889" y="5465"/>
                  </a:lnTo>
                  <a:lnTo>
                    <a:pt x="922" y="5507"/>
                  </a:lnTo>
                  <a:lnTo>
                    <a:pt x="949" y="5559"/>
                  </a:lnTo>
                  <a:lnTo>
                    <a:pt x="984" y="5570"/>
                  </a:lnTo>
                  <a:lnTo>
                    <a:pt x="1049" y="5519"/>
                  </a:lnTo>
                  <a:lnTo>
                    <a:pt x="1097" y="5494"/>
                  </a:lnTo>
                  <a:lnTo>
                    <a:pt x="1176" y="5473"/>
                  </a:lnTo>
                  <a:lnTo>
                    <a:pt x="1210" y="5510"/>
                  </a:lnTo>
                  <a:lnTo>
                    <a:pt x="1212" y="5556"/>
                  </a:lnTo>
                  <a:lnTo>
                    <a:pt x="1247" y="5560"/>
                  </a:lnTo>
                  <a:lnTo>
                    <a:pt x="1269" y="5510"/>
                  </a:lnTo>
                  <a:lnTo>
                    <a:pt x="1304" y="5517"/>
                  </a:lnTo>
                  <a:lnTo>
                    <a:pt x="1311" y="5576"/>
                  </a:lnTo>
                  <a:lnTo>
                    <a:pt x="1417" y="5546"/>
                  </a:lnTo>
                  <a:lnTo>
                    <a:pt x="1475" y="5515"/>
                  </a:lnTo>
                  <a:lnTo>
                    <a:pt x="1443" y="5446"/>
                  </a:lnTo>
                  <a:lnTo>
                    <a:pt x="1469" y="5367"/>
                  </a:lnTo>
                  <a:lnTo>
                    <a:pt x="1416" y="5345"/>
                  </a:lnTo>
                  <a:lnTo>
                    <a:pt x="1412" y="5288"/>
                  </a:lnTo>
                  <a:lnTo>
                    <a:pt x="1412" y="5244"/>
                  </a:lnTo>
                  <a:lnTo>
                    <a:pt x="1481" y="5205"/>
                  </a:lnTo>
                  <a:lnTo>
                    <a:pt x="1529" y="5270"/>
                  </a:lnTo>
                  <a:lnTo>
                    <a:pt x="1591" y="5283"/>
                  </a:lnTo>
                  <a:lnTo>
                    <a:pt x="1643" y="5256"/>
                  </a:lnTo>
                  <a:lnTo>
                    <a:pt x="1639" y="5161"/>
                  </a:lnTo>
                  <a:lnTo>
                    <a:pt x="1612" y="5114"/>
                  </a:lnTo>
                  <a:lnTo>
                    <a:pt x="1671" y="5092"/>
                  </a:lnTo>
                  <a:lnTo>
                    <a:pt x="1700" y="5086"/>
                  </a:lnTo>
                  <a:lnTo>
                    <a:pt x="1687" y="5035"/>
                  </a:lnTo>
                  <a:lnTo>
                    <a:pt x="1723" y="5020"/>
                  </a:lnTo>
                  <a:lnTo>
                    <a:pt x="1775" y="5025"/>
                  </a:lnTo>
                  <a:lnTo>
                    <a:pt x="1833" y="4968"/>
                  </a:lnTo>
                  <a:lnTo>
                    <a:pt x="1871" y="4924"/>
                  </a:lnTo>
                  <a:lnTo>
                    <a:pt x="1926" y="4950"/>
                  </a:lnTo>
                  <a:lnTo>
                    <a:pt x="1969" y="4941"/>
                  </a:lnTo>
                  <a:lnTo>
                    <a:pt x="2045" y="4910"/>
                  </a:lnTo>
                  <a:lnTo>
                    <a:pt x="2073" y="4885"/>
                  </a:lnTo>
                  <a:lnTo>
                    <a:pt x="2102" y="4864"/>
                  </a:lnTo>
                  <a:lnTo>
                    <a:pt x="2102" y="4806"/>
                  </a:lnTo>
                  <a:lnTo>
                    <a:pt x="2143" y="4806"/>
                  </a:lnTo>
                  <a:lnTo>
                    <a:pt x="2138" y="4854"/>
                  </a:lnTo>
                  <a:lnTo>
                    <a:pt x="2229" y="4862"/>
                  </a:lnTo>
                  <a:lnTo>
                    <a:pt x="2358" y="4814"/>
                  </a:lnTo>
                  <a:lnTo>
                    <a:pt x="2379" y="4731"/>
                  </a:lnTo>
                  <a:lnTo>
                    <a:pt x="2392" y="4654"/>
                  </a:lnTo>
                  <a:lnTo>
                    <a:pt x="2432" y="4636"/>
                  </a:lnTo>
                  <a:lnTo>
                    <a:pt x="2494" y="4646"/>
                  </a:lnTo>
                  <a:lnTo>
                    <a:pt x="2584" y="4607"/>
                  </a:lnTo>
                  <a:lnTo>
                    <a:pt x="2649" y="4578"/>
                  </a:lnTo>
                  <a:lnTo>
                    <a:pt x="2693" y="4575"/>
                  </a:lnTo>
                  <a:lnTo>
                    <a:pt x="2728" y="4585"/>
                  </a:lnTo>
                  <a:lnTo>
                    <a:pt x="2756" y="4549"/>
                  </a:lnTo>
                  <a:lnTo>
                    <a:pt x="2765" y="4511"/>
                  </a:lnTo>
                  <a:lnTo>
                    <a:pt x="2826" y="4499"/>
                  </a:lnTo>
                  <a:lnTo>
                    <a:pt x="2870" y="4478"/>
                  </a:lnTo>
                  <a:lnTo>
                    <a:pt x="2882" y="4434"/>
                  </a:lnTo>
                  <a:lnTo>
                    <a:pt x="2872" y="4388"/>
                  </a:lnTo>
                  <a:lnTo>
                    <a:pt x="2896" y="4366"/>
                  </a:lnTo>
                  <a:lnTo>
                    <a:pt x="2961" y="4304"/>
                  </a:lnTo>
                  <a:lnTo>
                    <a:pt x="3008" y="4301"/>
                  </a:lnTo>
                  <a:lnTo>
                    <a:pt x="3011" y="4241"/>
                  </a:lnTo>
                  <a:lnTo>
                    <a:pt x="3005" y="4167"/>
                  </a:lnTo>
                  <a:lnTo>
                    <a:pt x="2986" y="4129"/>
                  </a:lnTo>
                  <a:lnTo>
                    <a:pt x="3032" y="4093"/>
                  </a:lnTo>
                  <a:lnTo>
                    <a:pt x="3096" y="4074"/>
                  </a:lnTo>
                  <a:lnTo>
                    <a:pt x="3158" y="4102"/>
                  </a:lnTo>
                  <a:lnTo>
                    <a:pt x="3111" y="4172"/>
                  </a:lnTo>
                  <a:lnTo>
                    <a:pt x="3118" y="4213"/>
                  </a:lnTo>
                  <a:lnTo>
                    <a:pt x="3185" y="4229"/>
                  </a:lnTo>
                  <a:lnTo>
                    <a:pt x="3250" y="4292"/>
                  </a:lnTo>
                  <a:lnTo>
                    <a:pt x="3308" y="4308"/>
                  </a:lnTo>
                  <a:lnTo>
                    <a:pt x="3351" y="4320"/>
                  </a:lnTo>
                  <a:lnTo>
                    <a:pt x="3363" y="4412"/>
                  </a:lnTo>
                  <a:lnTo>
                    <a:pt x="3337" y="4462"/>
                  </a:lnTo>
                  <a:lnTo>
                    <a:pt x="3372" y="4523"/>
                  </a:lnTo>
                  <a:lnTo>
                    <a:pt x="3451" y="4614"/>
                  </a:lnTo>
                  <a:lnTo>
                    <a:pt x="3454" y="4677"/>
                  </a:lnTo>
                  <a:lnTo>
                    <a:pt x="3486" y="4688"/>
                  </a:lnTo>
                  <a:lnTo>
                    <a:pt x="3525" y="4662"/>
                  </a:lnTo>
                  <a:lnTo>
                    <a:pt x="3569" y="4690"/>
                  </a:lnTo>
                  <a:lnTo>
                    <a:pt x="3601" y="4717"/>
                  </a:lnTo>
                  <a:lnTo>
                    <a:pt x="3581" y="4701"/>
                  </a:lnTo>
                  <a:lnTo>
                    <a:pt x="3593" y="4690"/>
                  </a:lnTo>
                  <a:lnTo>
                    <a:pt x="3644" y="4603"/>
                  </a:lnTo>
                  <a:lnTo>
                    <a:pt x="3628" y="4541"/>
                  </a:lnTo>
                  <a:lnTo>
                    <a:pt x="3575" y="4461"/>
                  </a:lnTo>
                  <a:lnTo>
                    <a:pt x="3661" y="4386"/>
                  </a:lnTo>
                  <a:lnTo>
                    <a:pt x="3813" y="4213"/>
                  </a:lnTo>
                  <a:lnTo>
                    <a:pt x="3864" y="4218"/>
                  </a:lnTo>
                  <a:lnTo>
                    <a:pt x="3870" y="4264"/>
                  </a:lnTo>
                  <a:lnTo>
                    <a:pt x="3949" y="4267"/>
                  </a:lnTo>
                  <a:lnTo>
                    <a:pt x="3999" y="4207"/>
                  </a:lnTo>
                  <a:lnTo>
                    <a:pt x="4070" y="4125"/>
                  </a:lnTo>
                  <a:lnTo>
                    <a:pt x="4102" y="4125"/>
                  </a:lnTo>
                  <a:lnTo>
                    <a:pt x="4096" y="4080"/>
                  </a:lnTo>
                  <a:lnTo>
                    <a:pt x="4133" y="3983"/>
                  </a:lnTo>
                  <a:lnTo>
                    <a:pt x="4225" y="3877"/>
                  </a:lnTo>
                  <a:lnTo>
                    <a:pt x="4191" y="3813"/>
                  </a:lnTo>
                  <a:lnTo>
                    <a:pt x="4212" y="3772"/>
                  </a:lnTo>
                  <a:lnTo>
                    <a:pt x="4199" y="3749"/>
                  </a:lnTo>
                  <a:lnTo>
                    <a:pt x="4197" y="3701"/>
                  </a:lnTo>
                  <a:lnTo>
                    <a:pt x="4324" y="3666"/>
                  </a:lnTo>
                  <a:lnTo>
                    <a:pt x="4380" y="3672"/>
                  </a:lnTo>
                  <a:lnTo>
                    <a:pt x="4425" y="3680"/>
                  </a:lnTo>
                  <a:lnTo>
                    <a:pt x="4466" y="3669"/>
                  </a:lnTo>
                  <a:lnTo>
                    <a:pt x="4523" y="3628"/>
                  </a:lnTo>
                  <a:lnTo>
                    <a:pt x="4483" y="3574"/>
                  </a:lnTo>
                  <a:lnTo>
                    <a:pt x="4573" y="3492"/>
                  </a:lnTo>
                  <a:lnTo>
                    <a:pt x="4587" y="3408"/>
                  </a:lnTo>
                  <a:lnTo>
                    <a:pt x="4561" y="3342"/>
                  </a:lnTo>
                  <a:lnTo>
                    <a:pt x="4553" y="3279"/>
                  </a:lnTo>
                  <a:lnTo>
                    <a:pt x="4509" y="3226"/>
                  </a:lnTo>
                  <a:lnTo>
                    <a:pt x="4464" y="3238"/>
                  </a:lnTo>
                  <a:lnTo>
                    <a:pt x="4404" y="3264"/>
                  </a:lnTo>
                  <a:lnTo>
                    <a:pt x="4353" y="3302"/>
                  </a:lnTo>
                  <a:lnTo>
                    <a:pt x="4318" y="3305"/>
                  </a:lnTo>
                  <a:lnTo>
                    <a:pt x="4318" y="3253"/>
                  </a:lnTo>
                  <a:lnTo>
                    <a:pt x="4275" y="3238"/>
                  </a:lnTo>
                  <a:lnTo>
                    <a:pt x="4283" y="3197"/>
                  </a:lnTo>
                  <a:lnTo>
                    <a:pt x="4350" y="3113"/>
                  </a:lnTo>
                  <a:lnTo>
                    <a:pt x="4374" y="3065"/>
                  </a:lnTo>
                  <a:lnTo>
                    <a:pt x="4425" y="3033"/>
                  </a:lnTo>
                  <a:lnTo>
                    <a:pt x="4475" y="2975"/>
                  </a:lnTo>
                  <a:lnTo>
                    <a:pt x="4503" y="2964"/>
                  </a:lnTo>
                  <a:lnTo>
                    <a:pt x="4657" y="2945"/>
                  </a:lnTo>
                  <a:lnTo>
                    <a:pt x="4725" y="2932"/>
                  </a:lnTo>
                  <a:lnTo>
                    <a:pt x="4787" y="2949"/>
                  </a:lnTo>
                  <a:lnTo>
                    <a:pt x="4862" y="2928"/>
                  </a:lnTo>
                  <a:lnTo>
                    <a:pt x="4897" y="2911"/>
                  </a:lnTo>
                  <a:lnTo>
                    <a:pt x="4888" y="2844"/>
                  </a:lnTo>
                  <a:lnTo>
                    <a:pt x="4851" y="2827"/>
                  </a:lnTo>
                  <a:lnTo>
                    <a:pt x="4822" y="2744"/>
                  </a:lnTo>
                  <a:lnTo>
                    <a:pt x="4807" y="2694"/>
                  </a:lnTo>
                  <a:lnTo>
                    <a:pt x="4906" y="2645"/>
                  </a:lnTo>
                  <a:lnTo>
                    <a:pt x="4981" y="2616"/>
                  </a:lnTo>
                  <a:lnTo>
                    <a:pt x="5015" y="2607"/>
                  </a:lnTo>
                  <a:lnTo>
                    <a:pt x="5029" y="2652"/>
                  </a:lnTo>
                  <a:lnTo>
                    <a:pt x="5102" y="2654"/>
                  </a:lnTo>
                  <a:lnTo>
                    <a:pt x="5113" y="2671"/>
                  </a:lnTo>
                  <a:lnTo>
                    <a:pt x="5091" y="2723"/>
                  </a:lnTo>
                  <a:lnTo>
                    <a:pt x="5102" y="2760"/>
                  </a:lnTo>
                  <a:lnTo>
                    <a:pt x="5119" y="2787"/>
                  </a:lnTo>
                  <a:lnTo>
                    <a:pt x="5177" y="2792"/>
                  </a:lnTo>
                  <a:lnTo>
                    <a:pt x="5206" y="2784"/>
                  </a:lnTo>
                  <a:lnTo>
                    <a:pt x="5278" y="2752"/>
                  </a:lnTo>
                  <a:lnTo>
                    <a:pt x="5308" y="2738"/>
                  </a:lnTo>
                  <a:lnTo>
                    <a:pt x="5324" y="2700"/>
                  </a:lnTo>
                  <a:lnTo>
                    <a:pt x="5345" y="2671"/>
                  </a:lnTo>
                  <a:lnTo>
                    <a:pt x="5391" y="2643"/>
                  </a:lnTo>
                  <a:lnTo>
                    <a:pt x="5438" y="2624"/>
                  </a:lnTo>
                  <a:lnTo>
                    <a:pt x="5470" y="2602"/>
                  </a:lnTo>
                  <a:lnTo>
                    <a:pt x="5502" y="2510"/>
                  </a:lnTo>
                  <a:lnTo>
                    <a:pt x="5561" y="2422"/>
                  </a:lnTo>
                  <a:lnTo>
                    <a:pt x="5504" y="2382"/>
                  </a:lnTo>
                  <a:lnTo>
                    <a:pt x="5526" y="2355"/>
                  </a:lnTo>
                  <a:lnTo>
                    <a:pt x="5608" y="2336"/>
                  </a:lnTo>
                  <a:lnTo>
                    <a:pt x="5655" y="2316"/>
                  </a:lnTo>
                  <a:lnTo>
                    <a:pt x="5662" y="2305"/>
                  </a:lnTo>
                  <a:lnTo>
                    <a:pt x="5663" y="2269"/>
                  </a:lnTo>
                  <a:lnTo>
                    <a:pt x="5626" y="2276"/>
                  </a:lnTo>
                  <a:lnTo>
                    <a:pt x="5581" y="2295"/>
                  </a:lnTo>
                  <a:lnTo>
                    <a:pt x="5572" y="2249"/>
                  </a:lnTo>
                  <a:lnTo>
                    <a:pt x="5597" y="2202"/>
                  </a:lnTo>
                  <a:lnTo>
                    <a:pt x="5612" y="2137"/>
                  </a:lnTo>
                  <a:lnTo>
                    <a:pt x="5597" y="2089"/>
                  </a:lnTo>
                  <a:lnTo>
                    <a:pt x="5570" y="2045"/>
                  </a:lnTo>
                  <a:lnTo>
                    <a:pt x="5581" y="2007"/>
                  </a:lnTo>
                  <a:lnTo>
                    <a:pt x="5630" y="1949"/>
                  </a:lnTo>
                  <a:lnTo>
                    <a:pt x="5649" y="1929"/>
                  </a:lnTo>
                  <a:lnTo>
                    <a:pt x="5683" y="1896"/>
                  </a:lnTo>
                  <a:lnTo>
                    <a:pt x="5663" y="1846"/>
                  </a:lnTo>
                  <a:lnTo>
                    <a:pt x="5666" y="1780"/>
                  </a:lnTo>
                  <a:lnTo>
                    <a:pt x="5702" y="1763"/>
                  </a:lnTo>
                  <a:lnTo>
                    <a:pt x="5707" y="1723"/>
                  </a:lnTo>
                  <a:lnTo>
                    <a:pt x="5677" y="1734"/>
                  </a:lnTo>
                  <a:lnTo>
                    <a:pt x="5610" y="1744"/>
                  </a:lnTo>
                  <a:lnTo>
                    <a:pt x="5584" y="1732"/>
                  </a:lnTo>
                  <a:lnTo>
                    <a:pt x="5515" y="1734"/>
                  </a:lnTo>
                  <a:lnTo>
                    <a:pt x="5520" y="1678"/>
                  </a:lnTo>
                  <a:lnTo>
                    <a:pt x="5508" y="1616"/>
                  </a:lnTo>
                  <a:lnTo>
                    <a:pt x="5473" y="1579"/>
                  </a:lnTo>
                  <a:lnTo>
                    <a:pt x="5423" y="1563"/>
                  </a:lnTo>
                  <a:lnTo>
                    <a:pt x="5397" y="1502"/>
                  </a:lnTo>
                  <a:lnTo>
                    <a:pt x="5413" y="1453"/>
                  </a:lnTo>
                  <a:lnTo>
                    <a:pt x="5393" y="1430"/>
                  </a:lnTo>
                  <a:lnTo>
                    <a:pt x="5340" y="1430"/>
                  </a:lnTo>
                  <a:lnTo>
                    <a:pt x="5281" y="1467"/>
                  </a:lnTo>
                  <a:lnTo>
                    <a:pt x="5251" y="1430"/>
                  </a:lnTo>
                  <a:lnTo>
                    <a:pt x="5260" y="1376"/>
                  </a:lnTo>
                  <a:lnTo>
                    <a:pt x="5282" y="1328"/>
                  </a:lnTo>
                  <a:lnTo>
                    <a:pt x="5255" y="1269"/>
                  </a:lnTo>
                  <a:lnTo>
                    <a:pt x="5264" y="1191"/>
                  </a:lnTo>
                  <a:lnTo>
                    <a:pt x="5246" y="1157"/>
                  </a:lnTo>
                  <a:lnTo>
                    <a:pt x="5209" y="1131"/>
                  </a:lnTo>
                  <a:lnTo>
                    <a:pt x="5182" y="1107"/>
                  </a:lnTo>
                  <a:lnTo>
                    <a:pt x="5212" y="1079"/>
                  </a:lnTo>
                  <a:lnTo>
                    <a:pt x="5219" y="1042"/>
                  </a:lnTo>
                  <a:lnTo>
                    <a:pt x="5185" y="1022"/>
                  </a:lnTo>
                  <a:lnTo>
                    <a:pt x="5131" y="1027"/>
                  </a:lnTo>
                  <a:lnTo>
                    <a:pt x="5108" y="1027"/>
                  </a:lnTo>
                  <a:lnTo>
                    <a:pt x="5066" y="991"/>
                  </a:lnTo>
                  <a:lnTo>
                    <a:pt x="5001" y="1023"/>
                  </a:lnTo>
                  <a:lnTo>
                    <a:pt x="5001" y="974"/>
                  </a:lnTo>
                  <a:lnTo>
                    <a:pt x="4986" y="926"/>
                  </a:lnTo>
                  <a:lnTo>
                    <a:pt x="4956" y="889"/>
                  </a:lnTo>
                  <a:lnTo>
                    <a:pt x="4971" y="869"/>
                  </a:lnTo>
                  <a:lnTo>
                    <a:pt x="5009" y="867"/>
                  </a:lnTo>
                  <a:lnTo>
                    <a:pt x="5041" y="881"/>
                  </a:lnTo>
                  <a:lnTo>
                    <a:pt x="5041" y="851"/>
                  </a:lnTo>
                  <a:lnTo>
                    <a:pt x="5051" y="811"/>
                  </a:lnTo>
                  <a:lnTo>
                    <a:pt x="5097" y="774"/>
                  </a:lnTo>
                  <a:lnTo>
                    <a:pt x="5060" y="746"/>
                  </a:lnTo>
                  <a:lnTo>
                    <a:pt x="4930" y="690"/>
                  </a:lnTo>
                  <a:lnTo>
                    <a:pt x="4925" y="625"/>
                  </a:lnTo>
                  <a:lnTo>
                    <a:pt x="4971" y="559"/>
                  </a:lnTo>
                  <a:lnTo>
                    <a:pt x="5022" y="483"/>
                  </a:lnTo>
                  <a:lnTo>
                    <a:pt x="5060" y="494"/>
                  </a:lnTo>
                  <a:lnTo>
                    <a:pt x="5102" y="468"/>
                  </a:lnTo>
                  <a:lnTo>
                    <a:pt x="5133" y="377"/>
                  </a:lnTo>
                  <a:lnTo>
                    <a:pt x="5170" y="306"/>
                  </a:lnTo>
                  <a:lnTo>
                    <a:pt x="5139" y="257"/>
                  </a:lnTo>
                  <a:lnTo>
                    <a:pt x="5133" y="195"/>
                  </a:lnTo>
                  <a:lnTo>
                    <a:pt x="5191" y="133"/>
                  </a:lnTo>
                  <a:lnTo>
                    <a:pt x="5135" y="89"/>
                  </a:lnTo>
                  <a:lnTo>
                    <a:pt x="5052" y="80"/>
                  </a:lnTo>
                  <a:lnTo>
                    <a:pt x="4993" y="166"/>
                  </a:lnTo>
                  <a:lnTo>
                    <a:pt x="4924" y="272"/>
                  </a:lnTo>
                  <a:lnTo>
                    <a:pt x="4875" y="317"/>
                  </a:lnTo>
                  <a:lnTo>
                    <a:pt x="4806" y="345"/>
                  </a:lnTo>
                  <a:lnTo>
                    <a:pt x="4712" y="346"/>
                  </a:lnTo>
                  <a:lnTo>
                    <a:pt x="4635" y="352"/>
                  </a:lnTo>
                  <a:lnTo>
                    <a:pt x="4543" y="353"/>
                  </a:lnTo>
                  <a:lnTo>
                    <a:pt x="4507" y="310"/>
                  </a:lnTo>
                  <a:lnTo>
                    <a:pt x="4514" y="173"/>
                  </a:lnTo>
                  <a:lnTo>
                    <a:pt x="4496" y="41"/>
                  </a:lnTo>
                  <a:lnTo>
                    <a:pt x="4420" y="0"/>
                  </a:lnTo>
                  <a:lnTo>
                    <a:pt x="4277" y="77"/>
                  </a:lnTo>
                  <a:lnTo>
                    <a:pt x="4188" y="50"/>
                  </a:lnTo>
                  <a:lnTo>
                    <a:pt x="4144" y="85"/>
                  </a:lnTo>
                  <a:lnTo>
                    <a:pt x="4098" y="166"/>
                  </a:lnTo>
                  <a:lnTo>
                    <a:pt x="4077" y="211"/>
                  </a:lnTo>
                  <a:lnTo>
                    <a:pt x="3983" y="208"/>
                  </a:lnTo>
                  <a:lnTo>
                    <a:pt x="3865" y="195"/>
                  </a:lnTo>
                  <a:lnTo>
                    <a:pt x="3891" y="328"/>
                  </a:lnTo>
                  <a:lnTo>
                    <a:pt x="3959" y="356"/>
                  </a:lnTo>
                  <a:lnTo>
                    <a:pt x="4070" y="419"/>
                  </a:lnTo>
                  <a:lnTo>
                    <a:pt x="4117" y="537"/>
                  </a:lnTo>
                  <a:lnTo>
                    <a:pt x="4117" y="710"/>
                  </a:lnTo>
                  <a:lnTo>
                    <a:pt x="4106" y="811"/>
                  </a:lnTo>
                  <a:lnTo>
                    <a:pt x="4128" y="873"/>
                  </a:lnTo>
                  <a:lnTo>
                    <a:pt x="4197" y="895"/>
                  </a:lnTo>
                  <a:lnTo>
                    <a:pt x="4153" y="962"/>
                  </a:lnTo>
                  <a:lnTo>
                    <a:pt x="4095" y="993"/>
                  </a:lnTo>
                  <a:lnTo>
                    <a:pt x="4033" y="1027"/>
                  </a:lnTo>
                  <a:lnTo>
                    <a:pt x="4025" y="1068"/>
                  </a:lnTo>
                  <a:lnTo>
                    <a:pt x="3995" y="1085"/>
                  </a:lnTo>
                  <a:lnTo>
                    <a:pt x="3907" y="1064"/>
                  </a:lnTo>
                  <a:lnTo>
                    <a:pt x="3827" y="1038"/>
                  </a:lnTo>
                  <a:lnTo>
                    <a:pt x="3737" y="1106"/>
                  </a:lnTo>
                  <a:lnTo>
                    <a:pt x="3692" y="1175"/>
                  </a:lnTo>
                  <a:lnTo>
                    <a:pt x="3623" y="1195"/>
                  </a:lnTo>
                  <a:lnTo>
                    <a:pt x="3512" y="1202"/>
                  </a:lnTo>
                  <a:lnTo>
                    <a:pt x="3423" y="1206"/>
                  </a:lnTo>
                  <a:lnTo>
                    <a:pt x="3350" y="1273"/>
                  </a:lnTo>
                  <a:lnTo>
                    <a:pt x="3267" y="1249"/>
                  </a:lnTo>
                  <a:lnTo>
                    <a:pt x="3212" y="1146"/>
                  </a:lnTo>
                  <a:lnTo>
                    <a:pt x="3343" y="1079"/>
                  </a:lnTo>
                  <a:lnTo>
                    <a:pt x="3388" y="1049"/>
                  </a:lnTo>
                  <a:lnTo>
                    <a:pt x="3423" y="926"/>
                  </a:lnTo>
                  <a:lnTo>
                    <a:pt x="3285" y="916"/>
                  </a:lnTo>
                  <a:lnTo>
                    <a:pt x="3228" y="847"/>
                  </a:lnTo>
                  <a:lnTo>
                    <a:pt x="3259" y="796"/>
                  </a:lnTo>
                  <a:lnTo>
                    <a:pt x="3270" y="704"/>
                  </a:lnTo>
                  <a:lnTo>
                    <a:pt x="3306" y="659"/>
                  </a:lnTo>
                  <a:lnTo>
                    <a:pt x="3270" y="617"/>
                  </a:lnTo>
                  <a:lnTo>
                    <a:pt x="3293" y="583"/>
                  </a:lnTo>
                  <a:lnTo>
                    <a:pt x="3355" y="594"/>
                  </a:lnTo>
                  <a:lnTo>
                    <a:pt x="3370" y="559"/>
                  </a:lnTo>
                  <a:lnTo>
                    <a:pt x="3327" y="509"/>
                  </a:lnTo>
                  <a:lnTo>
                    <a:pt x="3274" y="422"/>
                  </a:lnTo>
                  <a:lnTo>
                    <a:pt x="3181" y="388"/>
                  </a:lnTo>
                  <a:lnTo>
                    <a:pt x="3118" y="426"/>
                  </a:lnTo>
                  <a:lnTo>
                    <a:pt x="2956" y="345"/>
                  </a:lnTo>
                  <a:lnTo>
                    <a:pt x="2922" y="298"/>
                  </a:lnTo>
                  <a:lnTo>
                    <a:pt x="2898" y="200"/>
                  </a:lnTo>
                  <a:lnTo>
                    <a:pt x="2760" y="146"/>
                  </a:lnTo>
                  <a:lnTo>
                    <a:pt x="2695" y="257"/>
                  </a:lnTo>
                  <a:lnTo>
                    <a:pt x="2745" y="298"/>
                  </a:lnTo>
                  <a:lnTo>
                    <a:pt x="2716" y="359"/>
                  </a:lnTo>
                  <a:lnTo>
                    <a:pt x="2672" y="412"/>
                  </a:lnTo>
                  <a:lnTo>
                    <a:pt x="2596" y="437"/>
                  </a:lnTo>
                  <a:lnTo>
                    <a:pt x="2459" y="547"/>
                  </a:lnTo>
                  <a:lnTo>
                    <a:pt x="2408" y="585"/>
                  </a:lnTo>
                  <a:lnTo>
                    <a:pt x="2312" y="643"/>
                  </a:lnTo>
                  <a:lnTo>
                    <a:pt x="2252" y="683"/>
                  </a:lnTo>
                  <a:lnTo>
                    <a:pt x="2074" y="683"/>
                  </a:lnTo>
                  <a:lnTo>
                    <a:pt x="2013" y="685"/>
                  </a:lnTo>
                  <a:lnTo>
                    <a:pt x="1959" y="743"/>
                  </a:lnTo>
                  <a:lnTo>
                    <a:pt x="1910" y="747"/>
                  </a:lnTo>
                  <a:lnTo>
                    <a:pt x="1903" y="746"/>
                  </a:lnTo>
                  <a:close/>
                </a:path>
              </a:pathLst>
            </a:custGeom>
            <a:pattFill prst="wdUpDiag">
              <a:fgClr>
                <a:srgbClr val="EC6B43"/>
              </a:fgClr>
              <a:bgClr>
                <a:schemeClr val="bg1"/>
              </a:bgClr>
            </a:pattFill>
            <a:ln>
              <a:solidFill>
                <a:srgbClr val="EC6B43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Niedersachsen">
              <a:extLst>
                <a:ext uri="{FF2B5EF4-FFF2-40B4-BE49-F238E27FC236}">
                  <a16:creationId xmlns:a16="http://schemas.microsoft.com/office/drawing/2014/main" id="{1E0FF7FD-4B48-4503-E5DD-5AB056083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152" y="1169134"/>
              <a:ext cx="1485438" cy="1532878"/>
            </a:xfrm>
            <a:custGeom>
              <a:avLst/>
              <a:gdLst>
                <a:gd name="T0" fmla="*/ 3139 w 7869"/>
                <a:gd name="T1" fmla="*/ 835 h 7434"/>
                <a:gd name="T2" fmla="*/ 2960 w 7869"/>
                <a:gd name="T3" fmla="*/ 1323 h 7434"/>
                <a:gd name="T4" fmla="*/ 3021 w 7869"/>
                <a:gd name="T5" fmla="*/ 969 h 7434"/>
                <a:gd name="T6" fmla="*/ 2617 w 7869"/>
                <a:gd name="T7" fmla="*/ 996 h 7434"/>
                <a:gd name="T8" fmla="*/ 2296 w 7869"/>
                <a:gd name="T9" fmla="*/ 1190 h 7434"/>
                <a:gd name="T10" fmla="*/ 2237 w 7869"/>
                <a:gd name="T11" fmla="*/ 682 h 7434"/>
                <a:gd name="T12" fmla="*/ 1385 w 7869"/>
                <a:gd name="T13" fmla="*/ 594 h 7434"/>
                <a:gd name="T14" fmla="*/ 683 w 7869"/>
                <a:gd name="T15" fmla="*/ 996 h 7434"/>
                <a:gd name="T16" fmla="*/ 943 w 7869"/>
                <a:gd name="T17" fmla="*/ 1649 h 7434"/>
                <a:gd name="T18" fmla="*/ 704 w 7869"/>
                <a:gd name="T19" fmla="*/ 2773 h 7434"/>
                <a:gd name="T20" fmla="*/ 122 w 7869"/>
                <a:gd name="T21" fmla="*/ 3375 h 7434"/>
                <a:gd name="T22" fmla="*/ 438 w 7869"/>
                <a:gd name="T23" fmla="*/ 3844 h 7434"/>
                <a:gd name="T24" fmla="*/ 631 w 7869"/>
                <a:gd name="T25" fmla="*/ 4307 h 7434"/>
                <a:gd name="T26" fmla="*/ 1513 w 7869"/>
                <a:gd name="T27" fmla="*/ 3916 h 7434"/>
                <a:gd name="T28" fmla="*/ 2074 w 7869"/>
                <a:gd name="T29" fmla="*/ 4277 h 7434"/>
                <a:gd name="T30" fmla="*/ 2460 w 7869"/>
                <a:gd name="T31" fmla="*/ 4793 h 7434"/>
                <a:gd name="T32" fmla="*/ 2838 w 7869"/>
                <a:gd name="T33" fmla="*/ 4037 h 7434"/>
                <a:gd name="T34" fmla="*/ 3311 w 7869"/>
                <a:gd name="T35" fmla="*/ 3971 h 7434"/>
                <a:gd name="T36" fmla="*/ 3870 w 7869"/>
                <a:gd name="T37" fmla="*/ 4086 h 7434"/>
                <a:gd name="T38" fmla="*/ 3754 w 7869"/>
                <a:gd name="T39" fmla="*/ 4544 h 7434"/>
                <a:gd name="T40" fmla="*/ 4050 w 7869"/>
                <a:gd name="T41" fmla="*/ 4946 h 7434"/>
                <a:gd name="T42" fmla="*/ 4378 w 7869"/>
                <a:gd name="T43" fmla="*/ 5362 h 7434"/>
                <a:gd name="T44" fmla="*/ 4340 w 7869"/>
                <a:gd name="T45" fmla="*/ 5867 h 7434"/>
                <a:gd name="T46" fmla="*/ 4778 w 7869"/>
                <a:gd name="T47" fmla="*/ 6012 h 7434"/>
                <a:gd name="T48" fmla="*/ 4686 w 7869"/>
                <a:gd name="T49" fmla="*/ 6270 h 7434"/>
                <a:gd name="T50" fmla="*/ 4743 w 7869"/>
                <a:gd name="T51" fmla="*/ 6746 h 7434"/>
                <a:gd name="T52" fmla="*/ 5018 w 7869"/>
                <a:gd name="T53" fmla="*/ 6546 h 7434"/>
                <a:gd name="T54" fmla="*/ 5207 w 7869"/>
                <a:gd name="T55" fmla="*/ 6593 h 7434"/>
                <a:gd name="T56" fmla="*/ 5539 w 7869"/>
                <a:gd name="T57" fmla="*/ 6440 h 7434"/>
                <a:gd name="T58" fmla="*/ 5912 w 7869"/>
                <a:gd name="T59" fmla="*/ 6144 h 7434"/>
                <a:gd name="T60" fmla="*/ 6347 w 7869"/>
                <a:gd name="T61" fmla="*/ 6123 h 7434"/>
                <a:gd name="T62" fmla="*/ 6326 w 7869"/>
                <a:gd name="T63" fmla="*/ 5613 h 7434"/>
                <a:gd name="T64" fmla="*/ 6294 w 7869"/>
                <a:gd name="T65" fmla="*/ 4964 h 7434"/>
                <a:gd name="T66" fmla="*/ 7003 w 7869"/>
                <a:gd name="T67" fmla="*/ 4565 h 7434"/>
                <a:gd name="T68" fmla="*/ 6906 w 7869"/>
                <a:gd name="T69" fmla="*/ 4102 h 7434"/>
                <a:gd name="T70" fmla="*/ 6837 w 7869"/>
                <a:gd name="T71" fmla="*/ 3444 h 7434"/>
                <a:gd name="T72" fmla="*/ 6660 w 7869"/>
                <a:gd name="T73" fmla="*/ 2771 h 7434"/>
                <a:gd name="T74" fmla="*/ 7331 w 7869"/>
                <a:gd name="T75" fmla="*/ 2699 h 7434"/>
                <a:gd name="T76" fmla="*/ 7851 w 7869"/>
                <a:gd name="T77" fmla="*/ 2306 h 7434"/>
                <a:gd name="T78" fmla="*/ 7497 w 7869"/>
                <a:gd name="T79" fmla="*/ 2225 h 7434"/>
                <a:gd name="T80" fmla="*/ 7026 w 7869"/>
                <a:gd name="T81" fmla="*/ 1784 h 7434"/>
                <a:gd name="T82" fmla="*/ 6268 w 7869"/>
                <a:gd name="T83" fmla="*/ 1412 h 7434"/>
                <a:gd name="T84" fmla="*/ 5686 w 7869"/>
                <a:gd name="T85" fmla="*/ 1322 h 7434"/>
                <a:gd name="T86" fmla="*/ 5182 w 7869"/>
                <a:gd name="T87" fmla="*/ 1233 h 7434"/>
                <a:gd name="T88" fmla="*/ 4731 w 7869"/>
                <a:gd name="T89" fmla="*/ 847 h 7434"/>
                <a:gd name="T90" fmla="*/ 4187 w 7869"/>
                <a:gd name="T91" fmla="*/ 113 h 7434"/>
                <a:gd name="T92" fmla="*/ 3279 w 7869"/>
                <a:gd name="T93" fmla="*/ 85 h 7434"/>
                <a:gd name="T94" fmla="*/ 3108 w 7869"/>
                <a:gd name="T95" fmla="*/ 1937 h 7434"/>
                <a:gd name="T96" fmla="*/ 3534 w 7869"/>
                <a:gd name="T97" fmla="*/ 2311 h 7434"/>
                <a:gd name="T98" fmla="*/ 3693 w 7869"/>
                <a:gd name="T99" fmla="*/ 2013 h 7434"/>
                <a:gd name="T100" fmla="*/ 3163 w 7869"/>
                <a:gd name="T101" fmla="*/ 1860 h 7434"/>
                <a:gd name="T102" fmla="*/ 1908 w 7869"/>
                <a:gd name="T103" fmla="*/ 306 h 7434"/>
                <a:gd name="T104" fmla="*/ 1619 w 7869"/>
                <a:gd name="T105" fmla="*/ 342 h 7434"/>
                <a:gd name="T106" fmla="*/ 1327 w 7869"/>
                <a:gd name="T107" fmla="*/ 372 h 7434"/>
                <a:gd name="T108" fmla="*/ 1218 w 7869"/>
                <a:gd name="T109" fmla="*/ 425 h 7434"/>
                <a:gd name="T110" fmla="*/ 821 w 7869"/>
                <a:gd name="T111" fmla="*/ 528 h 7434"/>
                <a:gd name="T112" fmla="*/ 331 w 7869"/>
                <a:gd name="T113" fmla="*/ 588 h 7434"/>
                <a:gd name="T114" fmla="*/ 385 w 7869"/>
                <a:gd name="T115" fmla="*/ 646 h 7434"/>
                <a:gd name="T116" fmla="*/ 69 w 7869"/>
                <a:gd name="T117" fmla="*/ 875 h 7434"/>
                <a:gd name="T118" fmla="*/ 2960 w 7869"/>
                <a:gd name="T119" fmla="*/ 7434 h 7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69" h="7434">
                  <a:moveTo>
                    <a:pt x="3227" y="0"/>
                  </a:moveTo>
                  <a:lnTo>
                    <a:pt x="3127" y="31"/>
                  </a:lnTo>
                  <a:lnTo>
                    <a:pt x="3061" y="121"/>
                  </a:lnTo>
                  <a:lnTo>
                    <a:pt x="3013" y="280"/>
                  </a:lnTo>
                  <a:lnTo>
                    <a:pt x="2976" y="427"/>
                  </a:lnTo>
                  <a:lnTo>
                    <a:pt x="2924" y="527"/>
                  </a:lnTo>
                  <a:lnTo>
                    <a:pt x="2932" y="642"/>
                  </a:lnTo>
                  <a:lnTo>
                    <a:pt x="2977" y="772"/>
                  </a:lnTo>
                  <a:lnTo>
                    <a:pt x="3050" y="786"/>
                  </a:lnTo>
                  <a:lnTo>
                    <a:pt x="3097" y="791"/>
                  </a:lnTo>
                  <a:lnTo>
                    <a:pt x="3139" y="772"/>
                  </a:lnTo>
                  <a:lnTo>
                    <a:pt x="3188" y="764"/>
                  </a:lnTo>
                  <a:lnTo>
                    <a:pt x="3188" y="791"/>
                  </a:lnTo>
                  <a:lnTo>
                    <a:pt x="3139" y="835"/>
                  </a:lnTo>
                  <a:lnTo>
                    <a:pt x="3135" y="870"/>
                  </a:lnTo>
                  <a:lnTo>
                    <a:pt x="3169" y="917"/>
                  </a:lnTo>
                  <a:lnTo>
                    <a:pt x="3169" y="956"/>
                  </a:lnTo>
                  <a:lnTo>
                    <a:pt x="3177" y="993"/>
                  </a:lnTo>
                  <a:lnTo>
                    <a:pt x="3171" y="1035"/>
                  </a:lnTo>
                  <a:lnTo>
                    <a:pt x="3135" y="1086"/>
                  </a:lnTo>
                  <a:lnTo>
                    <a:pt x="3069" y="1090"/>
                  </a:lnTo>
                  <a:lnTo>
                    <a:pt x="3055" y="1053"/>
                  </a:lnTo>
                  <a:lnTo>
                    <a:pt x="3032" y="1048"/>
                  </a:lnTo>
                  <a:lnTo>
                    <a:pt x="2977" y="1067"/>
                  </a:lnTo>
                  <a:lnTo>
                    <a:pt x="2966" y="1088"/>
                  </a:lnTo>
                  <a:lnTo>
                    <a:pt x="2949" y="1170"/>
                  </a:lnTo>
                  <a:lnTo>
                    <a:pt x="2949" y="1265"/>
                  </a:lnTo>
                  <a:lnTo>
                    <a:pt x="2960" y="1323"/>
                  </a:lnTo>
                  <a:lnTo>
                    <a:pt x="2960" y="1375"/>
                  </a:lnTo>
                  <a:lnTo>
                    <a:pt x="2954" y="1451"/>
                  </a:lnTo>
                  <a:lnTo>
                    <a:pt x="2933" y="1448"/>
                  </a:lnTo>
                  <a:lnTo>
                    <a:pt x="2928" y="1415"/>
                  </a:lnTo>
                  <a:lnTo>
                    <a:pt x="2918" y="1338"/>
                  </a:lnTo>
                  <a:lnTo>
                    <a:pt x="2909" y="1222"/>
                  </a:lnTo>
                  <a:lnTo>
                    <a:pt x="2917" y="1153"/>
                  </a:lnTo>
                  <a:lnTo>
                    <a:pt x="2929" y="1093"/>
                  </a:lnTo>
                  <a:lnTo>
                    <a:pt x="2946" y="1051"/>
                  </a:lnTo>
                  <a:lnTo>
                    <a:pt x="2990" y="1020"/>
                  </a:lnTo>
                  <a:lnTo>
                    <a:pt x="3009" y="1000"/>
                  </a:lnTo>
                  <a:lnTo>
                    <a:pt x="3029" y="972"/>
                  </a:lnTo>
                  <a:lnTo>
                    <a:pt x="3056" y="974"/>
                  </a:lnTo>
                  <a:lnTo>
                    <a:pt x="3021" y="969"/>
                  </a:lnTo>
                  <a:lnTo>
                    <a:pt x="2971" y="917"/>
                  </a:lnTo>
                  <a:lnTo>
                    <a:pt x="2863" y="900"/>
                  </a:lnTo>
                  <a:lnTo>
                    <a:pt x="2790" y="868"/>
                  </a:lnTo>
                  <a:lnTo>
                    <a:pt x="2749" y="848"/>
                  </a:lnTo>
                  <a:lnTo>
                    <a:pt x="2724" y="796"/>
                  </a:lnTo>
                  <a:lnTo>
                    <a:pt x="2690" y="749"/>
                  </a:lnTo>
                  <a:lnTo>
                    <a:pt x="2628" y="743"/>
                  </a:lnTo>
                  <a:lnTo>
                    <a:pt x="2581" y="772"/>
                  </a:lnTo>
                  <a:lnTo>
                    <a:pt x="2551" y="821"/>
                  </a:lnTo>
                  <a:lnTo>
                    <a:pt x="2533" y="875"/>
                  </a:lnTo>
                  <a:lnTo>
                    <a:pt x="2516" y="953"/>
                  </a:lnTo>
                  <a:lnTo>
                    <a:pt x="2530" y="995"/>
                  </a:lnTo>
                  <a:lnTo>
                    <a:pt x="2559" y="1009"/>
                  </a:lnTo>
                  <a:lnTo>
                    <a:pt x="2617" y="996"/>
                  </a:lnTo>
                  <a:lnTo>
                    <a:pt x="2647" y="1010"/>
                  </a:lnTo>
                  <a:lnTo>
                    <a:pt x="2655" y="1061"/>
                  </a:lnTo>
                  <a:lnTo>
                    <a:pt x="2642" y="1174"/>
                  </a:lnTo>
                  <a:lnTo>
                    <a:pt x="2628" y="1215"/>
                  </a:lnTo>
                  <a:lnTo>
                    <a:pt x="2616" y="1268"/>
                  </a:lnTo>
                  <a:lnTo>
                    <a:pt x="2580" y="1309"/>
                  </a:lnTo>
                  <a:lnTo>
                    <a:pt x="2533" y="1328"/>
                  </a:lnTo>
                  <a:lnTo>
                    <a:pt x="2475" y="1323"/>
                  </a:lnTo>
                  <a:lnTo>
                    <a:pt x="2468" y="1289"/>
                  </a:lnTo>
                  <a:lnTo>
                    <a:pt x="2433" y="1252"/>
                  </a:lnTo>
                  <a:lnTo>
                    <a:pt x="2408" y="1216"/>
                  </a:lnTo>
                  <a:lnTo>
                    <a:pt x="2387" y="1186"/>
                  </a:lnTo>
                  <a:lnTo>
                    <a:pt x="2351" y="1186"/>
                  </a:lnTo>
                  <a:lnTo>
                    <a:pt x="2296" y="1190"/>
                  </a:lnTo>
                  <a:lnTo>
                    <a:pt x="2275" y="1168"/>
                  </a:lnTo>
                  <a:lnTo>
                    <a:pt x="2252" y="1105"/>
                  </a:lnTo>
                  <a:lnTo>
                    <a:pt x="2254" y="1057"/>
                  </a:lnTo>
                  <a:lnTo>
                    <a:pt x="2276" y="1042"/>
                  </a:lnTo>
                  <a:lnTo>
                    <a:pt x="2319" y="1044"/>
                  </a:lnTo>
                  <a:lnTo>
                    <a:pt x="2369" y="1032"/>
                  </a:lnTo>
                  <a:lnTo>
                    <a:pt x="2401" y="1012"/>
                  </a:lnTo>
                  <a:lnTo>
                    <a:pt x="2418" y="980"/>
                  </a:lnTo>
                  <a:lnTo>
                    <a:pt x="2416" y="917"/>
                  </a:lnTo>
                  <a:lnTo>
                    <a:pt x="2363" y="847"/>
                  </a:lnTo>
                  <a:lnTo>
                    <a:pt x="2339" y="784"/>
                  </a:lnTo>
                  <a:lnTo>
                    <a:pt x="2303" y="690"/>
                  </a:lnTo>
                  <a:lnTo>
                    <a:pt x="2272" y="675"/>
                  </a:lnTo>
                  <a:lnTo>
                    <a:pt x="2237" y="682"/>
                  </a:lnTo>
                  <a:lnTo>
                    <a:pt x="2211" y="670"/>
                  </a:lnTo>
                  <a:lnTo>
                    <a:pt x="2185" y="561"/>
                  </a:lnTo>
                  <a:lnTo>
                    <a:pt x="2200" y="525"/>
                  </a:lnTo>
                  <a:lnTo>
                    <a:pt x="2202" y="503"/>
                  </a:lnTo>
                  <a:lnTo>
                    <a:pt x="2168" y="483"/>
                  </a:lnTo>
                  <a:lnTo>
                    <a:pt x="2123" y="484"/>
                  </a:lnTo>
                  <a:lnTo>
                    <a:pt x="1989" y="469"/>
                  </a:lnTo>
                  <a:lnTo>
                    <a:pt x="1886" y="484"/>
                  </a:lnTo>
                  <a:lnTo>
                    <a:pt x="1779" y="509"/>
                  </a:lnTo>
                  <a:lnTo>
                    <a:pt x="1703" y="512"/>
                  </a:lnTo>
                  <a:lnTo>
                    <a:pt x="1623" y="528"/>
                  </a:lnTo>
                  <a:lnTo>
                    <a:pt x="1531" y="556"/>
                  </a:lnTo>
                  <a:lnTo>
                    <a:pt x="1443" y="583"/>
                  </a:lnTo>
                  <a:lnTo>
                    <a:pt x="1385" y="594"/>
                  </a:lnTo>
                  <a:lnTo>
                    <a:pt x="1344" y="574"/>
                  </a:lnTo>
                  <a:lnTo>
                    <a:pt x="1291" y="568"/>
                  </a:lnTo>
                  <a:lnTo>
                    <a:pt x="1160" y="559"/>
                  </a:lnTo>
                  <a:lnTo>
                    <a:pt x="1045" y="570"/>
                  </a:lnTo>
                  <a:lnTo>
                    <a:pt x="953" y="605"/>
                  </a:lnTo>
                  <a:lnTo>
                    <a:pt x="850" y="686"/>
                  </a:lnTo>
                  <a:lnTo>
                    <a:pt x="794" y="752"/>
                  </a:lnTo>
                  <a:lnTo>
                    <a:pt x="715" y="836"/>
                  </a:lnTo>
                  <a:lnTo>
                    <a:pt x="700" y="867"/>
                  </a:lnTo>
                  <a:lnTo>
                    <a:pt x="759" y="927"/>
                  </a:lnTo>
                  <a:lnTo>
                    <a:pt x="776" y="962"/>
                  </a:lnTo>
                  <a:lnTo>
                    <a:pt x="743" y="996"/>
                  </a:lnTo>
                  <a:lnTo>
                    <a:pt x="713" y="1014"/>
                  </a:lnTo>
                  <a:lnTo>
                    <a:pt x="683" y="996"/>
                  </a:lnTo>
                  <a:lnTo>
                    <a:pt x="644" y="1021"/>
                  </a:lnTo>
                  <a:lnTo>
                    <a:pt x="618" y="1065"/>
                  </a:lnTo>
                  <a:lnTo>
                    <a:pt x="591" y="1179"/>
                  </a:lnTo>
                  <a:lnTo>
                    <a:pt x="580" y="1262"/>
                  </a:lnTo>
                  <a:lnTo>
                    <a:pt x="585" y="1351"/>
                  </a:lnTo>
                  <a:lnTo>
                    <a:pt x="564" y="1417"/>
                  </a:lnTo>
                  <a:lnTo>
                    <a:pt x="588" y="1468"/>
                  </a:lnTo>
                  <a:lnTo>
                    <a:pt x="623" y="1497"/>
                  </a:lnTo>
                  <a:lnTo>
                    <a:pt x="710" y="1494"/>
                  </a:lnTo>
                  <a:lnTo>
                    <a:pt x="778" y="1489"/>
                  </a:lnTo>
                  <a:lnTo>
                    <a:pt x="904" y="1497"/>
                  </a:lnTo>
                  <a:lnTo>
                    <a:pt x="979" y="1511"/>
                  </a:lnTo>
                  <a:lnTo>
                    <a:pt x="949" y="1552"/>
                  </a:lnTo>
                  <a:lnTo>
                    <a:pt x="943" y="1649"/>
                  </a:lnTo>
                  <a:lnTo>
                    <a:pt x="896" y="1739"/>
                  </a:lnTo>
                  <a:lnTo>
                    <a:pt x="904" y="1843"/>
                  </a:lnTo>
                  <a:lnTo>
                    <a:pt x="897" y="1886"/>
                  </a:lnTo>
                  <a:lnTo>
                    <a:pt x="920" y="1902"/>
                  </a:lnTo>
                  <a:lnTo>
                    <a:pt x="894" y="1920"/>
                  </a:lnTo>
                  <a:lnTo>
                    <a:pt x="871" y="1947"/>
                  </a:lnTo>
                  <a:lnTo>
                    <a:pt x="857" y="2001"/>
                  </a:lnTo>
                  <a:lnTo>
                    <a:pt x="844" y="2038"/>
                  </a:lnTo>
                  <a:lnTo>
                    <a:pt x="879" y="2081"/>
                  </a:lnTo>
                  <a:lnTo>
                    <a:pt x="894" y="2190"/>
                  </a:lnTo>
                  <a:lnTo>
                    <a:pt x="901" y="2358"/>
                  </a:lnTo>
                  <a:lnTo>
                    <a:pt x="869" y="2501"/>
                  </a:lnTo>
                  <a:lnTo>
                    <a:pt x="797" y="2620"/>
                  </a:lnTo>
                  <a:lnTo>
                    <a:pt x="704" y="2773"/>
                  </a:lnTo>
                  <a:lnTo>
                    <a:pt x="685" y="2861"/>
                  </a:lnTo>
                  <a:lnTo>
                    <a:pt x="663" y="3098"/>
                  </a:lnTo>
                  <a:lnTo>
                    <a:pt x="653" y="3310"/>
                  </a:lnTo>
                  <a:lnTo>
                    <a:pt x="625" y="3338"/>
                  </a:lnTo>
                  <a:lnTo>
                    <a:pt x="569" y="3327"/>
                  </a:lnTo>
                  <a:lnTo>
                    <a:pt x="485" y="3318"/>
                  </a:lnTo>
                  <a:lnTo>
                    <a:pt x="448" y="3318"/>
                  </a:lnTo>
                  <a:lnTo>
                    <a:pt x="404" y="3295"/>
                  </a:lnTo>
                  <a:lnTo>
                    <a:pt x="332" y="3296"/>
                  </a:lnTo>
                  <a:lnTo>
                    <a:pt x="279" y="3298"/>
                  </a:lnTo>
                  <a:lnTo>
                    <a:pt x="220" y="3298"/>
                  </a:lnTo>
                  <a:lnTo>
                    <a:pt x="176" y="3307"/>
                  </a:lnTo>
                  <a:lnTo>
                    <a:pt x="120" y="3335"/>
                  </a:lnTo>
                  <a:lnTo>
                    <a:pt x="122" y="3375"/>
                  </a:lnTo>
                  <a:lnTo>
                    <a:pt x="120" y="3449"/>
                  </a:lnTo>
                  <a:lnTo>
                    <a:pt x="178" y="3508"/>
                  </a:lnTo>
                  <a:lnTo>
                    <a:pt x="199" y="3529"/>
                  </a:lnTo>
                  <a:lnTo>
                    <a:pt x="174" y="3544"/>
                  </a:lnTo>
                  <a:lnTo>
                    <a:pt x="130" y="3529"/>
                  </a:lnTo>
                  <a:lnTo>
                    <a:pt x="118" y="3561"/>
                  </a:lnTo>
                  <a:lnTo>
                    <a:pt x="64" y="3551"/>
                  </a:lnTo>
                  <a:lnTo>
                    <a:pt x="94" y="3642"/>
                  </a:lnTo>
                  <a:lnTo>
                    <a:pt x="80" y="3712"/>
                  </a:lnTo>
                  <a:lnTo>
                    <a:pt x="96" y="3743"/>
                  </a:lnTo>
                  <a:lnTo>
                    <a:pt x="199" y="3793"/>
                  </a:lnTo>
                  <a:lnTo>
                    <a:pt x="331" y="3791"/>
                  </a:lnTo>
                  <a:lnTo>
                    <a:pt x="326" y="3818"/>
                  </a:lnTo>
                  <a:lnTo>
                    <a:pt x="438" y="3844"/>
                  </a:lnTo>
                  <a:lnTo>
                    <a:pt x="481" y="3848"/>
                  </a:lnTo>
                  <a:lnTo>
                    <a:pt x="501" y="3829"/>
                  </a:lnTo>
                  <a:lnTo>
                    <a:pt x="512" y="3811"/>
                  </a:lnTo>
                  <a:lnTo>
                    <a:pt x="533" y="3781"/>
                  </a:lnTo>
                  <a:lnTo>
                    <a:pt x="557" y="3780"/>
                  </a:lnTo>
                  <a:lnTo>
                    <a:pt x="559" y="3832"/>
                  </a:lnTo>
                  <a:lnTo>
                    <a:pt x="602" y="3902"/>
                  </a:lnTo>
                  <a:lnTo>
                    <a:pt x="643" y="3953"/>
                  </a:lnTo>
                  <a:lnTo>
                    <a:pt x="676" y="4000"/>
                  </a:lnTo>
                  <a:lnTo>
                    <a:pt x="681" y="4075"/>
                  </a:lnTo>
                  <a:lnTo>
                    <a:pt x="652" y="4128"/>
                  </a:lnTo>
                  <a:lnTo>
                    <a:pt x="613" y="4218"/>
                  </a:lnTo>
                  <a:lnTo>
                    <a:pt x="599" y="4272"/>
                  </a:lnTo>
                  <a:lnTo>
                    <a:pt x="631" y="4307"/>
                  </a:lnTo>
                  <a:lnTo>
                    <a:pt x="678" y="4358"/>
                  </a:lnTo>
                  <a:lnTo>
                    <a:pt x="671" y="4364"/>
                  </a:lnTo>
                  <a:lnTo>
                    <a:pt x="678" y="4365"/>
                  </a:lnTo>
                  <a:lnTo>
                    <a:pt x="727" y="4361"/>
                  </a:lnTo>
                  <a:lnTo>
                    <a:pt x="781" y="4303"/>
                  </a:lnTo>
                  <a:lnTo>
                    <a:pt x="842" y="4301"/>
                  </a:lnTo>
                  <a:lnTo>
                    <a:pt x="1020" y="4301"/>
                  </a:lnTo>
                  <a:lnTo>
                    <a:pt x="1080" y="4261"/>
                  </a:lnTo>
                  <a:lnTo>
                    <a:pt x="1176" y="4203"/>
                  </a:lnTo>
                  <a:lnTo>
                    <a:pt x="1227" y="4165"/>
                  </a:lnTo>
                  <a:lnTo>
                    <a:pt x="1364" y="4055"/>
                  </a:lnTo>
                  <a:lnTo>
                    <a:pt x="1440" y="4030"/>
                  </a:lnTo>
                  <a:lnTo>
                    <a:pt x="1484" y="3977"/>
                  </a:lnTo>
                  <a:lnTo>
                    <a:pt x="1513" y="3916"/>
                  </a:lnTo>
                  <a:lnTo>
                    <a:pt x="1463" y="3875"/>
                  </a:lnTo>
                  <a:lnTo>
                    <a:pt x="1528" y="3764"/>
                  </a:lnTo>
                  <a:lnTo>
                    <a:pt x="1666" y="3818"/>
                  </a:lnTo>
                  <a:lnTo>
                    <a:pt x="1690" y="3916"/>
                  </a:lnTo>
                  <a:lnTo>
                    <a:pt x="1724" y="3963"/>
                  </a:lnTo>
                  <a:lnTo>
                    <a:pt x="1886" y="4044"/>
                  </a:lnTo>
                  <a:lnTo>
                    <a:pt x="1949" y="4006"/>
                  </a:lnTo>
                  <a:lnTo>
                    <a:pt x="2042" y="4040"/>
                  </a:lnTo>
                  <a:lnTo>
                    <a:pt x="2095" y="4127"/>
                  </a:lnTo>
                  <a:lnTo>
                    <a:pt x="2138" y="4177"/>
                  </a:lnTo>
                  <a:lnTo>
                    <a:pt x="2123" y="4212"/>
                  </a:lnTo>
                  <a:lnTo>
                    <a:pt x="2061" y="4201"/>
                  </a:lnTo>
                  <a:lnTo>
                    <a:pt x="2038" y="4235"/>
                  </a:lnTo>
                  <a:lnTo>
                    <a:pt x="2074" y="4277"/>
                  </a:lnTo>
                  <a:lnTo>
                    <a:pt x="2038" y="4322"/>
                  </a:lnTo>
                  <a:lnTo>
                    <a:pt x="2027" y="4414"/>
                  </a:lnTo>
                  <a:lnTo>
                    <a:pt x="1996" y="4465"/>
                  </a:lnTo>
                  <a:lnTo>
                    <a:pt x="2053" y="4534"/>
                  </a:lnTo>
                  <a:lnTo>
                    <a:pt x="2191" y="4544"/>
                  </a:lnTo>
                  <a:lnTo>
                    <a:pt x="2156" y="4667"/>
                  </a:lnTo>
                  <a:lnTo>
                    <a:pt x="2111" y="4697"/>
                  </a:lnTo>
                  <a:lnTo>
                    <a:pt x="1980" y="4764"/>
                  </a:lnTo>
                  <a:lnTo>
                    <a:pt x="2035" y="4867"/>
                  </a:lnTo>
                  <a:lnTo>
                    <a:pt x="2118" y="4891"/>
                  </a:lnTo>
                  <a:lnTo>
                    <a:pt x="2191" y="4824"/>
                  </a:lnTo>
                  <a:lnTo>
                    <a:pt x="2280" y="4820"/>
                  </a:lnTo>
                  <a:lnTo>
                    <a:pt x="2391" y="4813"/>
                  </a:lnTo>
                  <a:lnTo>
                    <a:pt x="2460" y="4793"/>
                  </a:lnTo>
                  <a:lnTo>
                    <a:pt x="2505" y="4724"/>
                  </a:lnTo>
                  <a:lnTo>
                    <a:pt x="2595" y="4656"/>
                  </a:lnTo>
                  <a:lnTo>
                    <a:pt x="2675" y="4682"/>
                  </a:lnTo>
                  <a:lnTo>
                    <a:pt x="2763" y="4703"/>
                  </a:lnTo>
                  <a:lnTo>
                    <a:pt x="2793" y="4686"/>
                  </a:lnTo>
                  <a:lnTo>
                    <a:pt x="2801" y="4645"/>
                  </a:lnTo>
                  <a:lnTo>
                    <a:pt x="2863" y="4611"/>
                  </a:lnTo>
                  <a:lnTo>
                    <a:pt x="2921" y="4580"/>
                  </a:lnTo>
                  <a:lnTo>
                    <a:pt x="2965" y="4513"/>
                  </a:lnTo>
                  <a:lnTo>
                    <a:pt x="2896" y="4491"/>
                  </a:lnTo>
                  <a:lnTo>
                    <a:pt x="2874" y="4429"/>
                  </a:lnTo>
                  <a:lnTo>
                    <a:pt x="2885" y="4328"/>
                  </a:lnTo>
                  <a:lnTo>
                    <a:pt x="2885" y="4155"/>
                  </a:lnTo>
                  <a:lnTo>
                    <a:pt x="2838" y="4037"/>
                  </a:lnTo>
                  <a:lnTo>
                    <a:pt x="2727" y="3974"/>
                  </a:lnTo>
                  <a:lnTo>
                    <a:pt x="2659" y="3946"/>
                  </a:lnTo>
                  <a:lnTo>
                    <a:pt x="2633" y="3813"/>
                  </a:lnTo>
                  <a:lnTo>
                    <a:pt x="2751" y="3826"/>
                  </a:lnTo>
                  <a:lnTo>
                    <a:pt x="2845" y="3829"/>
                  </a:lnTo>
                  <a:lnTo>
                    <a:pt x="2866" y="3784"/>
                  </a:lnTo>
                  <a:lnTo>
                    <a:pt x="2912" y="3703"/>
                  </a:lnTo>
                  <a:lnTo>
                    <a:pt x="2956" y="3668"/>
                  </a:lnTo>
                  <a:lnTo>
                    <a:pt x="3045" y="3695"/>
                  </a:lnTo>
                  <a:lnTo>
                    <a:pt x="3188" y="3618"/>
                  </a:lnTo>
                  <a:lnTo>
                    <a:pt x="3264" y="3659"/>
                  </a:lnTo>
                  <a:lnTo>
                    <a:pt x="3282" y="3791"/>
                  </a:lnTo>
                  <a:lnTo>
                    <a:pt x="3275" y="3928"/>
                  </a:lnTo>
                  <a:lnTo>
                    <a:pt x="3311" y="3971"/>
                  </a:lnTo>
                  <a:lnTo>
                    <a:pt x="3403" y="3970"/>
                  </a:lnTo>
                  <a:lnTo>
                    <a:pt x="3480" y="3964"/>
                  </a:lnTo>
                  <a:lnTo>
                    <a:pt x="3574" y="3963"/>
                  </a:lnTo>
                  <a:lnTo>
                    <a:pt x="3643" y="3935"/>
                  </a:lnTo>
                  <a:lnTo>
                    <a:pt x="3692" y="3890"/>
                  </a:lnTo>
                  <a:lnTo>
                    <a:pt x="3761" y="3784"/>
                  </a:lnTo>
                  <a:lnTo>
                    <a:pt x="3820" y="3698"/>
                  </a:lnTo>
                  <a:lnTo>
                    <a:pt x="3903" y="3707"/>
                  </a:lnTo>
                  <a:lnTo>
                    <a:pt x="3959" y="3751"/>
                  </a:lnTo>
                  <a:lnTo>
                    <a:pt x="3901" y="3813"/>
                  </a:lnTo>
                  <a:lnTo>
                    <a:pt x="3907" y="3875"/>
                  </a:lnTo>
                  <a:lnTo>
                    <a:pt x="3938" y="3924"/>
                  </a:lnTo>
                  <a:lnTo>
                    <a:pt x="3901" y="3995"/>
                  </a:lnTo>
                  <a:lnTo>
                    <a:pt x="3870" y="4086"/>
                  </a:lnTo>
                  <a:lnTo>
                    <a:pt x="3828" y="4112"/>
                  </a:lnTo>
                  <a:lnTo>
                    <a:pt x="3790" y="4101"/>
                  </a:lnTo>
                  <a:lnTo>
                    <a:pt x="3739" y="4177"/>
                  </a:lnTo>
                  <a:lnTo>
                    <a:pt x="3693" y="4243"/>
                  </a:lnTo>
                  <a:lnTo>
                    <a:pt x="3698" y="4308"/>
                  </a:lnTo>
                  <a:lnTo>
                    <a:pt x="3828" y="4364"/>
                  </a:lnTo>
                  <a:lnTo>
                    <a:pt x="3865" y="4392"/>
                  </a:lnTo>
                  <a:lnTo>
                    <a:pt x="3819" y="4429"/>
                  </a:lnTo>
                  <a:lnTo>
                    <a:pt x="3809" y="4469"/>
                  </a:lnTo>
                  <a:lnTo>
                    <a:pt x="3809" y="4499"/>
                  </a:lnTo>
                  <a:lnTo>
                    <a:pt x="3777" y="4485"/>
                  </a:lnTo>
                  <a:lnTo>
                    <a:pt x="3739" y="4487"/>
                  </a:lnTo>
                  <a:lnTo>
                    <a:pt x="3724" y="4507"/>
                  </a:lnTo>
                  <a:lnTo>
                    <a:pt x="3754" y="4544"/>
                  </a:lnTo>
                  <a:lnTo>
                    <a:pt x="3769" y="4592"/>
                  </a:lnTo>
                  <a:lnTo>
                    <a:pt x="3769" y="4641"/>
                  </a:lnTo>
                  <a:lnTo>
                    <a:pt x="3834" y="4609"/>
                  </a:lnTo>
                  <a:lnTo>
                    <a:pt x="3876" y="4645"/>
                  </a:lnTo>
                  <a:lnTo>
                    <a:pt x="3899" y="4645"/>
                  </a:lnTo>
                  <a:lnTo>
                    <a:pt x="3953" y="4640"/>
                  </a:lnTo>
                  <a:lnTo>
                    <a:pt x="3987" y="4660"/>
                  </a:lnTo>
                  <a:lnTo>
                    <a:pt x="3980" y="4697"/>
                  </a:lnTo>
                  <a:lnTo>
                    <a:pt x="3950" y="4725"/>
                  </a:lnTo>
                  <a:lnTo>
                    <a:pt x="3977" y="4749"/>
                  </a:lnTo>
                  <a:lnTo>
                    <a:pt x="4014" y="4775"/>
                  </a:lnTo>
                  <a:lnTo>
                    <a:pt x="4032" y="4809"/>
                  </a:lnTo>
                  <a:lnTo>
                    <a:pt x="4023" y="4887"/>
                  </a:lnTo>
                  <a:lnTo>
                    <a:pt x="4050" y="4946"/>
                  </a:lnTo>
                  <a:lnTo>
                    <a:pt x="4028" y="4994"/>
                  </a:lnTo>
                  <a:lnTo>
                    <a:pt x="4019" y="5048"/>
                  </a:lnTo>
                  <a:lnTo>
                    <a:pt x="4049" y="5085"/>
                  </a:lnTo>
                  <a:lnTo>
                    <a:pt x="4108" y="5048"/>
                  </a:lnTo>
                  <a:lnTo>
                    <a:pt x="4161" y="5048"/>
                  </a:lnTo>
                  <a:lnTo>
                    <a:pt x="4181" y="5071"/>
                  </a:lnTo>
                  <a:lnTo>
                    <a:pt x="4165" y="5120"/>
                  </a:lnTo>
                  <a:lnTo>
                    <a:pt x="4191" y="5181"/>
                  </a:lnTo>
                  <a:lnTo>
                    <a:pt x="4241" y="5197"/>
                  </a:lnTo>
                  <a:lnTo>
                    <a:pt x="4276" y="5234"/>
                  </a:lnTo>
                  <a:lnTo>
                    <a:pt x="4288" y="5296"/>
                  </a:lnTo>
                  <a:lnTo>
                    <a:pt x="4283" y="5352"/>
                  </a:lnTo>
                  <a:lnTo>
                    <a:pt x="4352" y="5350"/>
                  </a:lnTo>
                  <a:lnTo>
                    <a:pt x="4378" y="5362"/>
                  </a:lnTo>
                  <a:lnTo>
                    <a:pt x="4445" y="5352"/>
                  </a:lnTo>
                  <a:lnTo>
                    <a:pt x="4475" y="5341"/>
                  </a:lnTo>
                  <a:lnTo>
                    <a:pt x="4470" y="5381"/>
                  </a:lnTo>
                  <a:lnTo>
                    <a:pt x="4434" y="5398"/>
                  </a:lnTo>
                  <a:lnTo>
                    <a:pt x="4431" y="5464"/>
                  </a:lnTo>
                  <a:lnTo>
                    <a:pt x="4451" y="5514"/>
                  </a:lnTo>
                  <a:lnTo>
                    <a:pt x="4417" y="5547"/>
                  </a:lnTo>
                  <a:lnTo>
                    <a:pt x="4398" y="5567"/>
                  </a:lnTo>
                  <a:lnTo>
                    <a:pt x="4349" y="5625"/>
                  </a:lnTo>
                  <a:lnTo>
                    <a:pt x="4338" y="5663"/>
                  </a:lnTo>
                  <a:lnTo>
                    <a:pt x="4365" y="5707"/>
                  </a:lnTo>
                  <a:lnTo>
                    <a:pt x="4380" y="5755"/>
                  </a:lnTo>
                  <a:lnTo>
                    <a:pt x="4365" y="5820"/>
                  </a:lnTo>
                  <a:lnTo>
                    <a:pt x="4340" y="5867"/>
                  </a:lnTo>
                  <a:lnTo>
                    <a:pt x="4349" y="5913"/>
                  </a:lnTo>
                  <a:lnTo>
                    <a:pt x="4394" y="5894"/>
                  </a:lnTo>
                  <a:lnTo>
                    <a:pt x="4431" y="5887"/>
                  </a:lnTo>
                  <a:lnTo>
                    <a:pt x="4430" y="5923"/>
                  </a:lnTo>
                  <a:lnTo>
                    <a:pt x="4451" y="5889"/>
                  </a:lnTo>
                  <a:lnTo>
                    <a:pt x="4509" y="5872"/>
                  </a:lnTo>
                  <a:lnTo>
                    <a:pt x="4535" y="5896"/>
                  </a:lnTo>
                  <a:lnTo>
                    <a:pt x="4533" y="5956"/>
                  </a:lnTo>
                  <a:lnTo>
                    <a:pt x="4591" y="5954"/>
                  </a:lnTo>
                  <a:lnTo>
                    <a:pt x="4622" y="5914"/>
                  </a:lnTo>
                  <a:lnTo>
                    <a:pt x="4657" y="5936"/>
                  </a:lnTo>
                  <a:lnTo>
                    <a:pt x="4717" y="5931"/>
                  </a:lnTo>
                  <a:lnTo>
                    <a:pt x="4744" y="5934"/>
                  </a:lnTo>
                  <a:lnTo>
                    <a:pt x="4778" y="6012"/>
                  </a:lnTo>
                  <a:lnTo>
                    <a:pt x="4819" y="6049"/>
                  </a:lnTo>
                  <a:lnTo>
                    <a:pt x="4844" y="6083"/>
                  </a:lnTo>
                  <a:lnTo>
                    <a:pt x="4822" y="6102"/>
                  </a:lnTo>
                  <a:lnTo>
                    <a:pt x="4785" y="6084"/>
                  </a:lnTo>
                  <a:lnTo>
                    <a:pt x="4751" y="6058"/>
                  </a:lnTo>
                  <a:lnTo>
                    <a:pt x="4725" y="6083"/>
                  </a:lnTo>
                  <a:lnTo>
                    <a:pt x="4751" y="6107"/>
                  </a:lnTo>
                  <a:lnTo>
                    <a:pt x="4767" y="6136"/>
                  </a:lnTo>
                  <a:lnTo>
                    <a:pt x="4725" y="6156"/>
                  </a:lnTo>
                  <a:lnTo>
                    <a:pt x="4720" y="6179"/>
                  </a:lnTo>
                  <a:lnTo>
                    <a:pt x="4717" y="6212"/>
                  </a:lnTo>
                  <a:lnTo>
                    <a:pt x="4680" y="6212"/>
                  </a:lnTo>
                  <a:lnTo>
                    <a:pt x="4675" y="6229"/>
                  </a:lnTo>
                  <a:lnTo>
                    <a:pt x="4686" y="6270"/>
                  </a:lnTo>
                  <a:lnTo>
                    <a:pt x="4743" y="6335"/>
                  </a:lnTo>
                  <a:lnTo>
                    <a:pt x="4744" y="6370"/>
                  </a:lnTo>
                  <a:lnTo>
                    <a:pt x="4749" y="6442"/>
                  </a:lnTo>
                  <a:lnTo>
                    <a:pt x="4755" y="6489"/>
                  </a:lnTo>
                  <a:lnTo>
                    <a:pt x="4718" y="6512"/>
                  </a:lnTo>
                  <a:lnTo>
                    <a:pt x="4692" y="6523"/>
                  </a:lnTo>
                  <a:lnTo>
                    <a:pt x="4662" y="6529"/>
                  </a:lnTo>
                  <a:lnTo>
                    <a:pt x="4636" y="6561"/>
                  </a:lnTo>
                  <a:lnTo>
                    <a:pt x="4643" y="6589"/>
                  </a:lnTo>
                  <a:lnTo>
                    <a:pt x="4649" y="6608"/>
                  </a:lnTo>
                  <a:lnTo>
                    <a:pt x="4624" y="6628"/>
                  </a:lnTo>
                  <a:lnTo>
                    <a:pt x="4624" y="6653"/>
                  </a:lnTo>
                  <a:lnTo>
                    <a:pt x="4709" y="6711"/>
                  </a:lnTo>
                  <a:lnTo>
                    <a:pt x="4743" y="6746"/>
                  </a:lnTo>
                  <a:lnTo>
                    <a:pt x="4785" y="6761"/>
                  </a:lnTo>
                  <a:lnTo>
                    <a:pt x="4845" y="6774"/>
                  </a:lnTo>
                  <a:lnTo>
                    <a:pt x="4899" y="6783"/>
                  </a:lnTo>
                  <a:lnTo>
                    <a:pt x="4929" y="6784"/>
                  </a:lnTo>
                  <a:lnTo>
                    <a:pt x="4966" y="6758"/>
                  </a:lnTo>
                  <a:lnTo>
                    <a:pt x="4960" y="6726"/>
                  </a:lnTo>
                  <a:lnTo>
                    <a:pt x="4934" y="6720"/>
                  </a:lnTo>
                  <a:lnTo>
                    <a:pt x="4897" y="6699"/>
                  </a:lnTo>
                  <a:lnTo>
                    <a:pt x="4886" y="6657"/>
                  </a:lnTo>
                  <a:lnTo>
                    <a:pt x="4871" y="6628"/>
                  </a:lnTo>
                  <a:lnTo>
                    <a:pt x="4897" y="6599"/>
                  </a:lnTo>
                  <a:lnTo>
                    <a:pt x="4957" y="6573"/>
                  </a:lnTo>
                  <a:lnTo>
                    <a:pt x="5001" y="6570"/>
                  </a:lnTo>
                  <a:lnTo>
                    <a:pt x="5018" y="6546"/>
                  </a:lnTo>
                  <a:lnTo>
                    <a:pt x="5013" y="6503"/>
                  </a:lnTo>
                  <a:lnTo>
                    <a:pt x="5039" y="6498"/>
                  </a:lnTo>
                  <a:lnTo>
                    <a:pt x="5059" y="6526"/>
                  </a:lnTo>
                  <a:lnTo>
                    <a:pt x="5071" y="6567"/>
                  </a:lnTo>
                  <a:lnTo>
                    <a:pt x="5091" y="6602"/>
                  </a:lnTo>
                  <a:lnTo>
                    <a:pt x="5117" y="6591"/>
                  </a:lnTo>
                  <a:lnTo>
                    <a:pt x="5119" y="6563"/>
                  </a:lnTo>
                  <a:lnTo>
                    <a:pt x="5102" y="6532"/>
                  </a:lnTo>
                  <a:lnTo>
                    <a:pt x="5087" y="6500"/>
                  </a:lnTo>
                  <a:lnTo>
                    <a:pt x="5125" y="6483"/>
                  </a:lnTo>
                  <a:lnTo>
                    <a:pt x="5168" y="6486"/>
                  </a:lnTo>
                  <a:lnTo>
                    <a:pt x="5207" y="6512"/>
                  </a:lnTo>
                  <a:lnTo>
                    <a:pt x="5209" y="6541"/>
                  </a:lnTo>
                  <a:lnTo>
                    <a:pt x="5207" y="6593"/>
                  </a:lnTo>
                  <a:lnTo>
                    <a:pt x="5207" y="6591"/>
                  </a:lnTo>
                  <a:lnTo>
                    <a:pt x="5230" y="6572"/>
                  </a:lnTo>
                  <a:lnTo>
                    <a:pt x="5268" y="6535"/>
                  </a:lnTo>
                  <a:lnTo>
                    <a:pt x="5299" y="6524"/>
                  </a:lnTo>
                  <a:lnTo>
                    <a:pt x="5326" y="6497"/>
                  </a:lnTo>
                  <a:lnTo>
                    <a:pt x="5338" y="6484"/>
                  </a:lnTo>
                  <a:lnTo>
                    <a:pt x="5362" y="6474"/>
                  </a:lnTo>
                  <a:lnTo>
                    <a:pt x="5381" y="6450"/>
                  </a:lnTo>
                  <a:lnTo>
                    <a:pt x="5404" y="6440"/>
                  </a:lnTo>
                  <a:lnTo>
                    <a:pt x="5418" y="6462"/>
                  </a:lnTo>
                  <a:lnTo>
                    <a:pt x="5441" y="6473"/>
                  </a:lnTo>
                  <a:lnTo>
                    <a:pt x="5452" y="6455"/>
                  </a:lnTo>
                  <a:lnTo>
                    <a:pt x="5499" y="6439"/>
                  </a:lnTo>
                  <a:lnTo>
                    <a:pt x="5539" y="6440"/>
                  </a:lnTo>
                  <a:lnTo>
                    <a:pt x="5562" y="6439"/>
                  </a:lnTo>
                  <a:lnTo>
                    <a:pt x="5573" y="6416"/>
                  </a:lnTo>
                  <a:lnTo>
                    <a:pt x="5604" y="6400"/>
                  </a:lnTo>
                  <a:lnTo>
                    <a:pt x="5621" y="6360"/>
                  </a:lnTo>
                  <a:lnTo>
                    <a:pt x="5636" y="6319"/>
                  </a:lnTo>
                  <a:lnTo>
                    <a:pt x="5661" y="6312"/>
                  </a:lnTo>
                  <a:lnTo>
                    <a:pt x="5678" y="6335"/>
                  </a:lnTo>
                  <a:lnTo>
                    <a:pt x="5716" y="6330"/>
                  </a:lnTo>
                  <a:lnTo>
                    <a:pt x="5762" y="6307"/>
                  </a:lnTo>
                  <a:lnTo>
                    <a:pt x="5798" y="6289"/>
                  </a:lnTo>
                  <a:lnTo>
                    <a:pt x="5824" y="6236"/>
                  </a:lnTo>
                  <a:lnTo>
                    <a:pt x="5872" y="6218"/>
                  </a:lnTo>
                  <a:lnTo>
                    <a:pt x="5895" y="6179"/>
                  </a:lnTo>
                  <a:lnTo>
                    <a:pt x="5912" y="6144"/>
                  </a:lnTo>
                  <a:lnTo>
                    <a:pt x="5929" y="6094"/>
                  </a:lnTo>
                  <a:lnTo>
                    <a:pt x="5933" y="6052"/>
                  </a:lnTo>
                  <a:lnTo>
                    <a:pt x="5994" y="6038"/>
                  </a:lnTo>
                  <a:lnTo>
                    <a:pt x="6039" y="6046"/>
                  </a:lnTo>
                  <a:lnTo>
                    <a:pt x="6076" y="6062"/>
                  </a:lnTo>
                  <a:lnTo>
                    <a:pt x="6120" y="6093"/>
                  </a:lnTo>
                  <a:lnTo>
                    <a:pt x="6137" y="6118"/>
                  </a:lnTo>
                  <a:lnTo>
                    <a:pt x="6179" y="6121"/>
                  </a:lnTo>
                  <a:lnTo>
                    <a:pt x="6215" y="6118"/>
                  </a:lnTo>
                  <a:lnTo>
                    <a:pt x="6246" y="6093"/>
                  </a:lnTo>
                  <a:lnTo>
                    <a:pt x="6277" y="6076"/>
                  </a:lnTo>
                  <a:lnTo>
                    <a:pt x="6302" y="6086"/>
                  </a:lnTo>
                  <a:lnTo>
                    <a:pt x="6314" y="6108"/>
                  </a:lnTo>
                  <a:lnTo>
                    <a:pt x="6347" y="6123"/>
                  </a:lnTo>
                  <a:lnTo>
                    <a:pt x="6372" y="6117"/>
                  </a:lnTo>
                  <a:lnTo>
                    <a:pt x="6388" y="6088"/>
                  </a:lnTo>
                  <a:lnTo>
                    <a:pt x="6358" y="6060"/>
                  </a:lnTo>
                  <a:lnTo>
                    <a:pt x="6339" y="6038"/>
                  </a:lnTo>
                  <a:lnTo>
                    <a:pt x="6342" y="6002"/>
                  </a:lnTo>
                  <a:lnTo>
                    <a:pt x="6360" y="5971"/>
                  </a:lnTo>
                  <a:lnTo>
                    <a:pt x="6387" y="5938"/>
                  </a:lnTo>
                  <a:lnTo>
                    <a:pt x="6404" y="5923"/>
                  </a:lnTo>
                  <a:lnTo>
                    <a:pt x="6434" y="5919"/>
                  </a:lnTo>
                  <a:lnTo>
                    <a:pt x="6407" y="5854"/>
                  </a:lnTo>
                  <a:lnTo>
                    <a:pt x="6382" y="5787"/>
                  </a:lnTo>
                  <a:lnTo>
                    <a:pt x="6379" y="5722"/>
                  </a:lnTo>
                  <a:lnTo>
                    <a:pt x="6331" y="5666"/>
                  </a:lnTo>
                  <a:lnTo>
                    <a:pt x="6326" y="5613"/>
                  </a:lnTo>
                  <a:lnTo>
                    <a:pt x="6256" y="5575"/>
                  </a:lnTo>
                  <a:lnTo>
                    <a:pt x="6252" y="5380"/>
                  </a:lnTo>
                  <a:lnTo>
                    <a:pt x="6365" y="5272"/>
                  </a:lnTo>
                  <a:lnTo>
                    <a:pt x="6355" y="5222"/>
                  </a:lnTo>
                  <a:lnTo>
                    <a:pt x="6300" y="5191"/>
                  </a:lnTo>
                  <a:lnTo>
                    <a:pt x="6308" y="5146"/>
                  </a:lnTo>
                  <a:lnTo>
                    <a:pt x="6360" y="5124"/>
                  </a:lnTo>
                  <a:lnTo>
                    <a:pt x="6356" y="5091"/>
                  </a:lnTo>
                  <a:lnTo>
                    <a:pt x="6313" y="5088"/>
                  </a:lnTo>
                  <a:lnTo>
                    <a:pt x="6288" y="5059"/>
                  </a:lnTo>
                  <a:lnTo>
                    <a:pt x="6256" y="5051"/>
                  </a:lnTo>
                  <a:lnTo>
                    <a:pt x="6229" y="4975"/>
                  </a:lnTo>
                  <a:lnTo>
                    <a:pt x="6271" y="4956"/>
                  </a:lnTo>
                  <a:lnTo>
                    <a:pt x="6294" y="4964"/>
                  </a:lnTo>
                  <a:lnTo>
                    <a:pt x="6365" y="4924"/>
                  </a:lnTo>
                  <a:lnTo>
                    <a:pt x="6363" y="4882"/>
                  </a:lnTo>
                  <a:lnTo>
                    <a:pt x="6413" y="4864"/>
                  </a:lnTo>
                  <a:lnTo>
                    <a:pt x="6525" y="4861"/>
                  </a:lnTo>
                  <a:lnTo>
                    <a:pt x="6673" y="4857"/>
                  </a:lnTo>
                  <a:lnTo>
                    <a:pt x="6715" y="4835"/>
                  </a:lnTo>
                  <a:lnTo>
                    <a:pt x="6793" y="4840"/>
                  </a:lnTo>
                  <a:lnTo>
                    <a:pt x="6877" y="4835"/>
                  </a:lnTo>
                  <a:lnTo>
                    <a:pt x="6871" y="4792"/>
                  </a:lnTo>
                  <a:lnTo>
                    <a:pt x="6858" y="4757"/>
                  </a:lnTo>
                  <a:lnTo>
                    <a:pt x="6819" y="4741"/>
                  </a:lnTo>
                  <a:lnTo>
                    <a:pt x="6837" y="4717"/>
                  </a:lnTo>
                  <a:lnTo>
                    <a:pt x="6982" y="4640"/>
                  </a:lnTo>
                  <a:lnTo>
                    <a:pt x="7003" y="4565"/>
                  </a:lnTo>
                  <a:lnTo>
                    <a:pt x="6998" y="4545"/>
                  </a:lnTo>
                  <a:lnTo>
                    <a:pt x="6947" y="4530"/>
                  </a:lnTo>
                  <a:lnTo>
                    <a:pt x="6942" y="4483"/>
                  </a:lnTo>
                  <a:lnTo>
                    <a:pt x="6967" y="4437"/>
                  </a:lnTo>
                  <a:lnTo>
                    <a:pt x="7020" y="4425"/>
                  </a:lnTo>
                  <a:lnTo>
                    <a:pt x="7047" y="4402"/>
                  </a:lnTo>
                  <a:lnTo>
                    <a:pt x="7043" y="4364"/>
                  </a:lnTo>
                  <a:lnTo>
                    <a:pt x="7015" y="4361"/>
                  </a:lnTo>
                  <a:lnTo>
                    <a:pt x="6994" y="4297"/>
                  </a:lnTo>
                  <a:lnTo>
                    <a:pt x="6940" y="4264"/>
                  </a:lnTo>
                  <a:lnTo>
                    <a:pt x="6967" y="4214"/>
                  </a:lnTo>
                  <a:lnTo>
                    <a:pt x="6968" y="4182"/>
                  </a:lnTo>
                  <a:lnTo>
                    <a:pt x="6913" y="4128"/>
                  </a:lnTo>
                  <a:lnTo>
                    <a:pt x="6906" y="4102"/>
                  </a:lnTo>
                  <a:lnTo>
                    <a:pt x="6968" y="4088"/>
                  </a:lnTo>
                  <a:lnTo>
                    <a:pt x="7016" y="4064"/>
                  </a:lnTo>
                  <a:lnTo>
                    <a:pt x="7016" y="4007"/>
                  </a:lnTo>
                  <a:lnTo>
                    <a:pt x="6977" y="3990"/>
                  </a:lnTo>
                  <a:lnTo>
                    <a:pt x="6942" y="3970"/>
                  </a:lnTo>
                  <a:lnTo>
                    <a:pt x="6846" y="3859"/>
                  </a:lnTo>
                  <a:lnTo>
                    <a:pt x="6815" y="3786"/>
                  </a:lnTo>
                  <a:lnTo>
                    <a:pt x="6816" y="3708"/>
                  </a:lnTo>
                  <a:lnTo>
                    <a:pt x="6847" y="3698"/>
                  </a:lnTo>
                  <a:lnTo>
                    <a:pt x="6909" y="3707"/>
                  </a:lnTo>
                  <a:lnTo>
                    <a:pt x="6920" y="3686"/>
                  </a:lnTo>
                  <a:lnTo>
                    <a:pt x="6837" y="3575"/>
                  </a:lnTo>
                  <a:lnTo>
                    <a:pt x="6821" y="3497"/>
                  </a:lnTo>
                  <a:lnTo>
                    <a:pt x="6837" y="3444"/>
                  </a:lnTo>
                  <a:lnTo>
                    <a:pt x="6882" y="3419"/>
                  </a:lnTo>
                  <a:lnTo>
                    <a:pt x="6881" y="3368"/>
                  </a:lnTo>
                  <a:lnTo>
                    <a:pt x="6836" y="3371"/>
                  </a:lnTo>
                  <a:lnTo>
                    <a:pt x="6815" y="3392"/>
                  </a:lnTo>
                  <a:lnTo>
                    <a:pt x="6785" y="3390"/>
                  </a:lnTo>
                  <a:lnTo>
                    <a:pt x="6708" y="3252"/>
                  </a:lnTo>
                  <a:lnTo>
                    <a:pt x="6662" y="3175"/>
                  </a:lnTo>
                  <a:lnTo>
                    <a:pt x="6642" y="3123"/>
                  </a:lnTo>
                  <a:lnTo>
                    <a:pt x="6595" y="3131"/>
                  </a:lnTo>
                  <a:lnTo>
                    <a:pt x="6584" y="3044"/>
                  </a:lnTo>
                  <a:lnTo>
                    <a:pt x="6529" y="2955"/>
                  </a:lnTo>
                  <a:lnTo>
                    <a:pt x="6526" y="2859"/>
                  </a:lnTo>
                  <a:lnTo>
                    <a:pt x="6557" y="2792"/>
                  </a:lnTo>
                  <a:lnTo>
                    <a:pt x="6660" y="2771"/>
                  </a:lnTo>
                  <a:lnTo>
                    <a:pt x="6739" y="2775"/>
                  </a:lnTo>
                  <a:lnTo>
                    <a:pt x="6819" y="2749"/>
                  </a:lnTo>
                  <a:lnTo>
                    <a:pt x="6874" y="2701"/>
                  </a:lnTo>
                  <a:lnTo>
                    <a:pt x="6895" y="2636"/>
                  </a:lnTo>
                  <a:lnTo>
                    <a:pt x="6937" y="2612"/>
                  </a:lnTo>
                  <a:lnTo>
                    <a:pt x="7031" y="2613"/>
                  </a:lnTo>
                  <a:lnTo>
                    <a:pt x="7076" y="2622"/>
                  </a:lnTo>
                  <a:lnTo>
                    <a:pt x="7078" y="2652"/>
                  </a:lnTo>
                  <a:lnTo>
                    <a:pt x="7132" y="2644"/>
                  </a:lnTo>
                  <a:lnTo>
                    <a:pt x="7179" y="2638"/>
                  </a:lnTo>
                  <a:lnTo>
                    <a:pt x="7248" y="2652"/>
                  </a:lnTo>
                  <a:lnTo>
                    <a:pt x="7287" y="2665"/>
                  </a:lnTo>
                  <a:lnTo>
                    <a:pt x="7282" y="2699"/>
                  </a:lnTo>
                  <a:lnTo>
                    <a:pt x="7331" y="2699"/>
                  </a:lnTo>
                  <a:lnTo>
                    <a:pt x="7369" y="2666"/>
                  </a:lnTo>
                  <a:lnTo>
                    <a:pt x="7387" y="2676"/>
                  </a:lnTo>
                  <a:lnTo>
                    <a:pt x="7393" y="2710"/>
                  </a:lnTo>
                  <a:lnTo>
                    <a:pt x="7446" y="2682"/>
                  </a:lnTo>
                  <a:lnTo>
                    <a:pt x="7495" y="2657"/>
                  </a:lnTo>
                  <a:lnTo>
                    <a:pt x="7551" y="2632"/>
                  </a:lnTo>
                  <a:lnTo>
                    <a:pt x="7655" y="2539"/>
                  </a:lnTo>
                  <a:lnTo>
                    <a:pt x="7716" y="2534"/>
                  </a:lnTo>
                  <a:lnTo>
                    <a:pt x="7699" y="2464"/>
                  </a:lnTo>
                  <a:lnTo>
                    <a:pt x="7730" y="2368"/>
                  </a:lnTo>
                  <a:lnTo>
                    <a:pt x="7779" y="2373"/>
                  </a:lnTo>
                  <a:lnTo>
                    <a:pt x="7804" y="2352"/>
                  </a:lnTo>
                  <a:lnTo>
                    <a:pt x="7838" y="2333"/>
                  </a:lnTo>
                  <a:lnTo>
                    <a:pt x="7851" y="2306"/>
                  </a:lnTo>
                  <a:lnTo>
                    <a:pt x="7869" y="2285"/>
                  </a:lnTo>
                  <a:lnTo>
                    <a:pt x="7861" y="2295"/>
                  </a:lnTo>
                  <a:lnTo>
                    <a:pt x="7830" y="2289"/>
                  </a:lnTo>
                  <a:lnTo>
                    <a:pt x="7808" y="2265"/>
                  </a:lnTo>
                  <a:lnTo>
                    <a:pt x="7782" y="2247"/>
                  </a:lnTo>
                  <a:lnTo>
                    <a:pt x="7752" y="2253"/>
                  </a:lnTo>
                  <a:lnTo>
                    <a:pt x="7721" y="2258"/>
                  </a:lnTo>
                  <a:lnTo>
                    <a:pt x="7698" y="2241"/>
                  </a:lnTo>
                  <a:lnTo>
                    <a:pt x="7662" y="2207"/>
                  </a:lnTo>
                  <a:lnTo>
                    <a:pt x="7641" y="2184"/>
                  </a:lnTo>
                  <a:lnTo>
                    <a:pt x="7605" y="2175"/>
                  </a:lnTo>
                  <a:lnTo>
                    <a:pt x="7563" y="2192"/>
                  </a:lnTo>
                  <a:lnTo>
                    <a:pt x="7537" y="2215"/>
                  </a:lnTo>
                  <a:lnTo>
                    <a:pt x="7497" y="2225"/>
                  </a:lnTo>
                  <a:lnTo>
                    <a:pt x="7457" y="2233"/>
                  </a:lnTo>
                  <a:lnTo>
                    <a:pt x="7409" y="2185"/>
                  </a:lnTo>
                  <a:lnTo>
                    <a:pt x="7380" y="2160"/>
                  </a:lnTo>
                  <a:lnTo>
                    <a:pt x="7350" y="2142"/>
                  </a:lnTo>
                  <a:lnTo>
                    <a:pt x="7332" y="2112"/>
                  </a:lnTo>
                  <a:lnTo>
                    <a:pt x="7343" y="2076"/>
                  </a:lnTo>
                  <a:lnTo>
                    <a:pt x="7361" y="2068"/>
                  </a:lnTo>
                  <a:lnTo>
                    <a:pt x="7331" y="2038"/>
                  </a:lnTo>
                  <a:lnTo>
                    <a:pt x="7287" y="2010"/>
                  </a:lnTo>
                  <a:lnTo>
                    <a:pt x="7224" y="2017"/>
                  </a:lnTo>
                  <a:lnTo>
                    <a:pt x="7189" y="1968"/>
                  </a:lnTo>
                  <a:lnTo>
                    <a:pt x="7218" y="1905"/>
                  </a:lnTo>
                  <a:lnTo>
                    <a:pt x="7163" y="1873"/>
                  </a:lnTo>
                  <a:lnTo>
                    <a:pt x="7026" y="1784"/>
                  </a:lnTo>
                  <a:lnTo>
                    <a:pt x="6973" y="1694"/>
                  </a:lnTo>
                  <a:lnTo>
                    <a:pt x="6919" y="1602"/>
                  </a:lnTo>
                  <a:lnTo>
                    <a:pt x="6868" y="1486"/>
                  </a:lnTo>
                  <a:lnTo>
                    <a:pt x="6792" y="1473"/>
                  </a:lnTo>
                  <a:lnTo>
                    <a:pt x="6726" y="1533"/>
                  </a:lnTo>
                  <a:lnTo>
                    <a:pt x="6635" y="1560"/>
                  </a:lnTo>
                  <a:lnTo>
                    <a:pt x="6577" y="1526"/>
                  </a:lnTo>
                  <a:lnTo>
                    <a:pt x="6495" y="1457"/>
                  </a:lnTo>
                  <a:lnTo>
                    <a:pt x="6447" y="1407"/>
                  </a:lnTo>
                  <a:lnTo>
                    <a:pt x="6403" y="1400"/>
                  </a:lnTo>
                  <a:lnTo>
                    <a:pt x="6345" y="1400"/>
                  </a:lnTo>
                  <a:lnTo>
                    <a:pt x="6268" y="1417"/>
                  </a:lnTo>
                  <a:lnTo>
                    <a:pt x="6270" y="1386"/>
                  </a:lnTo>
                  <a:lnTo>
                    <a:pt x="6268" y="1412"/>
                  </a:lnTo>
                  <a:lnTo>
                    <a:pt x="6241" y="1426"/>
                  </a:lnTo>
                  <a:lnTo>
                    <a:pt x="6163" y="1410"/>
                  </a:lnTo>
                  <a:lnTo>
                    <a:pt x="6099" y="1380"/>
                  </a:lnTo>
                  <a:lnTo>
                    <a:pt x="6024" y="1332"/>
                  </a:lnTo>
                  <a:lnTo>
                    <a:pt x="5934" y="1277"/>
                  </a:lnTo>
                  <a:lnTo>
                    <a:pt x="5904" y="1249"/>
                  </a:lnTo>
                  <a:lnTo>
                    <a:pt x="5863" y="1263"/>
                  </a:lnTo>
                  <a:lnTo>
                    <a:pt x="5829" y="1249"/>
                  </a:lnTo>
                  <a:lnTo>
                    <a:pt x="5820" y="1238"/>
                  </a:lnTo>
                  <a:lnTo>
                    <a:pt x="5842" y="1225"/>
                  </a:lnTo>
                  <a:lnTo>
                    <a:pt x="5788" y="1257"/>
                  </a:lnTo>
                  <a:lnTo>
                    <a:pt x="5740" y="1274"/>
                  </a:lnTo>
                  <a:lnTo>
                    <a:pt x="5718" y="1293"/>
                  </a:lnTo>
                  <a:lnTo>
                    <a:pt x="5686" y="1322"/>
                  </a:lnTo>
                  <a:lnTo>
                    <a:pt x="5636" y="1320"/>
                  </a:lnTo>
                  <a:lnTo>
                    <a:pt x="5581" y="1317"/>
                  </a:lnTo>
                  <a:lnTo>
                    <a:pt x="5547" y="1277"/>
                  </a:lnTo>
                  <a:lnTo>
                    <a:pt x="5504" y="1236"/>
                  </a:lnTo>
                  <a:lnTo>
                    <a:pt x="5472" y="1195"/>
                  </a:lnTo>
                  <a:lnTo>
                    <a:pt x="5402" y="1174"/>
                  </a:lnTo>
                  <a:lnTo>
                    <a:pt x="5380" y="1214"/>
                  </a:lnTo>
                  <a:lnTo>
                    <a:pt x="5350" y="1243"/>
                  </a:lnTo>
                  <a:lnTo>
                    <a:pt x="5286" y="1277"/>
                  </a:lnTo>
                  <a:lnTo>
                    <a:pt x="5275" y="1249"/>
                  </a:lnTo>
                  <a:lnTo>
                    <a:pt x="5239" y="1260"/>
                  </a:lnTo>
                  <a:lnTo>
                    <a:pt x="5207" y="1284"/>
                  </a:lnTo>
                  <a:lnTo>
                    <a:pt x="5166" y="1274"/>
                  </a:lnTo>
                  <a:lnTo>
                    <a:pt x="5182" y="1233"/>
                  </a:lnTo>
                  <a:lnTo>
                    <a:pt x="5197" y="1193"/>
                  </a:lnTo>
                  <a:lnTo>
                    <a:pt x="5150" y="1186"/>
                  </a:lnTo>
                  <a:lnTo>
                    <a:pt x="5118" y="1217"/>
                  </a:lnTo>
                  <a:lnTo>
                    <a:pt x="5068" y="1209"/>
                  </a:lnTo>
                  <a:lnTo>
                    <a:pt x="5031" y="1172"/>
                  </a:lnTo>
                  <a:lnTo>
                    <a:pt x="5004" y="1084"/>
                  </a:lnTo>
                  <a:lnTo>
                    <a:pt x="4972" y="1049"/>
                  </a:lnTo>
                  <a:lnTo>
                    <a:pt x="4936" y="1020"/>
                  </a:lnTo>
                  <a:lnTo>
                    <a:pt x="4940" y="968"/>
                  </a:lnTo>
                  <a:lnTo>
                    <a:pt x="4943" y="938"/>
                  </a:lnTo>
                  <a:lnTo>
                    <a:pt x="4899" y="916"/>
                  </a:lnTo>
                  <a:lnTo>
                    <a:pt x="4845" y="911"/>
                  </a:lnTo>
                  <a:lnTo>
                    <a:pt x="4804" y="895"/>
                  </a:lnTo>
                  <a:lnTo>
                    <a:pt x="4731" y="847"/>
                  </a:lnTo>
                  <a:lnTo>
                    <a:pt x="4696" y="831"/>
                  </a:lnTo>
                  <a:lnTo>
                    <a:pt x="4664" y="809"/>
                  </a:lnTo>
                  <a:lnTo>
                    <a:pt x="4641" y="789"/>
                  </a:lnTo>
                  <a:lnTo>
                    <a:pt x="4652" y="779"/>
                  </a:lnTo>
                  <a:lnTo>
                    <a:pt x="4643" y="785"/>
                  </a:lnTo>
                  <a:lnTo>
                    <a:pt x="4617" y="772"/>
                  </a:lnTo>
                  <a:lnTo>
                    <a:pt x="4594" y="745"/>
                  </a:lnTo>
                  <a:lnTo>
                    <a:pt x="4492" y="537"/>
                  </a:lnTo>
                  <a:lnTo>
                    <a:pt x="4460" y="501"/>
                  </a:lnTo>
                  <a:lnTo>
                    <a:pt x="4433" y="480"/>
                  </a:lnTo>
                  <a:lnTo>
                    <a:pt x="4329" y="353"/>
                  </a:lnTo>
                  <a:lnTo>
                    <a:pt x="4294" y="284"/>
                  </a:lnTo>
                  <a:lnTo>
                    <a:pt x="4236" y="161"/>
                  </a:lnTo>
                  <a:lnTo>
                    <a:pt x="4187" y="113"/>
                  </a:lnTo>
                  <a:lnTo>
                    <a:pt x="4144" y="101"/>
                  </a:lnTo>
                  <a:lnTo>
                    <a:pt x="4092" y="84"/>
                  </a:lnTo>
                  <a:lnTo>
                    <a:pt x="3994" y="78"/>
                  </a:lnTo>
                  <a:lnTo>
                    <a:pt x="3923" y="84"/>
                  </a:lnTo>
                  <a:lnTo>
                    <a:pt x="3849" y="92"/>
                  </a:lnTo>
                  <a:lnTo>
                    <a:pt x="3786" y="122"/>
                  </a:lnTo>
                  <a:lnTo>
                    <a:pt x="3737" y="142"/>
                  </a:lnTo>
                  <a:lnTo>
                    <a:pt x="3641" y="162"/>
                  </a:lnTo>
                  <a:lnTo>
                    <a:pt x="3556" y="177"/>
                  </a:lnTo>
                  <a:lnTo>
                    <a:pt x="3476" y="172"/>
                  </a:lnTo>
                  <a:lnTo>
                    <a:pt x="3414" y="159"/>
                  </a:lnTo>
                  <a:lnTo>
                    <a:pt x="3356" y="135"/>
                  </a:lnTo>
                  <a:lnTo>
                    <a:pt x="3313" y="111"/>
                  </a:lnTo>
                  <a:lnTo>
                    <a:pt x="3279" y="85"/>
                  </a:lnTo>
                  <a:lnTo>
                    <a:pt x="3258" y="53"/>
                  </a:lnTo>
                  <a:lnTo>
                    <a:pt x="3244" y="30"/>
                  </a:lnTo>
                  <a:lnTo>
                    <a:pt x="3227" y="0"/>
                  </a:lnTo>
                  <a:close/>
                  <a:moveTo>
                    <a:pt x="2984" y="784"/>
                  </a:moveTo>
                  <a:lnTo>
                    <a:pt x="3035" y="885"/>
                  </a:lnTo>
                  <a:lnTo>
                    <a:pt x="3054" y="946"/>
                  </a:lnTo>
                  <a:lnTo>
                    <a:pt x="3037" y="885"/>
                  </a:lnTo>
                  <a:lnTo>
                    <a:pt x="2998" y="810"/>
                  </a:lnTo>
                  <a:lnTo>
                    <a:pt x="2984" y="784"/>
                  </a:lnTo>
                  <a:close/>
                  <a:moveTo>
                    <a:pt x="2974" y="1775"/>
                  </a:moveTo>
                  <a:lnTo>
                    <a:pt x="2919" y="1779"/>
                  </a:lnTo>
                  <a:lnTo>
                    <a:pt x="2928" y="1820"/>
                  </a:lnTo>
                  <a:lnTo>
                    <a:pt x="2955" y="1859"/>
                  </a:lnTo>
                  <a:lnTo>
                    <a:pt x="3108" y="1937"/>
                  </a:lnTo>
                  <a:lnTo>
                    <a:pt x="3140" y="1949"/>
                  </a:lnTo>
                  <a:lnTo>
                    <a:pt x="3144" y="2000"/>
                  </a:lnTo>
                  <a:lnTo>
                    <a:pt x="3203" y="2099"/>
                  </a:lnTo>
                  <a:lnTo>
                    <a:pt x="3225" y="2146"/>
                  </a:lnTo>
                  <a:lnTo>
                    <a:pt x="3269" y="2165"/>
                  </a:lnTo>
                  <a:lnTo>
                    <a:pt x="3286" y="2215"/>
                  </a:lnTo>
                  <a:lnTo>
                    <a:pt x="3276" y="2278"/>
                  </a:lnTo>
                  <a:lnTo>
                    <a:pt x="3313" y="2279"/>
                  </a:lnTo>
                  <a:lnTo>
                    <a:pt x="3356" y="2255"/>
                  </a:lnTo>
                  <a:lnTo>
                    <a:pt x="3398" y="2286"/>
                  </a:lnTo>
                  <a:lnTo>
                    <a:pt x="3420" y="2308"/>
                  </a:lnTo>
                  <a:lnTo>
                    <a:pt x="3461" y="2336"/>
                  </a:lnTo>
                  <a:lnTo>
                    <a:pt x="3499" y="2341"/>
                  </a:lnTo>
                  <a:lnTo>
                    <a:pt x="3534" y="2311"/>
                  </a:lnTo>
                  <a:lnTo>
                    <a:pt x="3548" y="2327"/>
                  </a:lnTo>
                  <a:lnTo>
                    <a:pt x="3572" y="2341"/>
                  </a:lnTo>
                  <a:lnTo>
                    <a:pt x="3612" y="2341"/>
                  </a:lnTo>
                  <a:lnTo>
                    <a:pt x="3648" y="2315"/>
                  </a:lnTo>
                  <a:lnTo>
                    <a:pt x="3674" y="2285"/>
                  </a:lnTo>
                  <a:lnTo>
                    <a:pt x="3702" y="2252"/>
                  </a:lnTo>
                  <a:lnTo>
                    <a:pt x="3680" y="2206"/>
                  </a:lnTo>
                  <a:lnTo>
                    <a:pt x="3686" y="2167"/>
                  </a:lnTo>
                  <a:lnTo>
                    <a:pt x="3718" y="2134"/>
                  </a:lnTo>
                  <a:lnTo>
                    <a:pt x="3709" y="2118"/>
                  </a:lnTo>
                  <a:lnTo>
                    <a:pt x="3672" y="2091"/>
                  </a:lnTo>
                  <a:lnTo>
                    <a:pt x="3674" y="2070"/>
                  </a:lnTo>
                  <a:lnTo>
                    <a:pt x="3709" y="2048"/>
                  </a:lnTo>
                  <a:lnTo>
                    <a:pt x="3693" y="2013"/>
                  </a:lnTo>
                  <a:lnTo>
                    <a:pt x="3664" y="1986"/>
                  </a:lnTo>
                  <a:lnTo>
                    <a:pt x="3633" y="1991"/>
                  </a:lnTo>
                  <a:lnTo>
                    <a:pt x="3574" y="2022"/>
                  </a:lnTo>
                  <a:lnTo>
                    <a:pt x="3518" y="2018"/>
                  </a:lnTo>
                  <a:lnTo>
                    <a:pt x="3496" y="1992"/>
                  </a:lnTo>
                  <a:lnTo>
                    <a:pt x="3483" y="1964"/>
                  </a:lnTo>
                  <a:lnTo>
                    <a:pt x="3461" y="1946"/>
                  </a:lnTo>
                  <a:lnTo>
                    <a:pt x="3387" y="1953"/>
                  </a:lnTo>
                  <a:lnTo>
                    <a:pt x="3337" y="1938"/>
                  </a:lnTo>
                  <a:lnTo>
                    <a:pt x="3318" y="1909"/>
                  </a:lnTo>
                  <a:lnTo>
                    <a:pt x="3292" y="1895"/>
                  </a:lnTo>
                  <a:lnTo>
                    <a:pt x="3245" y="1905"/>
                  </a:lnTo>
                  <a:lnTo>
                    <a:pt x="3197" y="1895"/>
                  </a:lnTo>
                  <a:lnTo>
                    <a:pt x="3163" y="1860"/>
                  </a:lnTo>
                  <a:lnTo>
                    <a:pt x="3127" y="1867"/>
                  </a:lnTo>
                  <a:lnTo>
                    <a:pt x="3104" y="1883"/>
                  </a:lnTo>
                  <a:lnTo>
                    <a:pt x="3076" y="1870"/>
                  </a:lnTo>
                  <a:lnTo>
                    <a:pt x="3103" y="1839"/>
                  </a:lnTo>
                  <a:lnTo>
                    <a:pt x="3096" y="1811"/>
                  </a:lnTo>
                  <a:lnTo>
                    <a:pt x="3074" y="1806"/>
                  </a:lnTo>
                  <a:lnTo>
                    <a:pt x="3040" y="1818"/>
                  </a:lnTo>
                  <a:lnTo>
                    <a:pt x="3016" y="1813"/>
                  </a:lnTo>
                  <a:lnTo>
                    <a:pt x="2998" y="1792"/>
                  </a:lnTo>
                  <a:lnTo>
                    <a:pt x="2974" y="1775"/>
                  </a:lnTo>
                  <a:close/>
                  <a:moveTo>
                    <a:pt x="2027" y="267"/>
                  </a:moveTo>
                  <a:lnTo>
                    <a:pt x="1976" y="261"/>
                  </a:lnTo>
                  <a:lnTo>
                    <a:pt x="1918" y="262"/>
                  </a:lnTo>
                  <a:lnTo>
                    <a:pt x="1908" y="306"/>
                  </a:lnTo>
                  <a:lnTo>
                    <a:pt x="1964" y="298"/>
                  </a:lnTo>
                  <a:lnTo>
                    <a:pt x="1991" y="304"/>
                  </a:lnTo>
                  <a:lnTo>
                    <a:pt x="2028" y="309"/>
                  </a:lnTo>
                  <a:lnTo>
                    <a:pt x="2064" y="309"/>
                  </a:lnTo>
                  <a:lnTo>
                    <a:pt x="2091" y="308"/>
                  </a:lnTo>
                  <a:lnTo>
                    <a:pt x="2096" y="293"/>
                  </a:lnTo>
                  <a:lnTo>
                    <a:pt x="2082" y="279"/>
                  </a:lnTo>
                  <a:lnTo>
                    <a:pt x="2079" y="269"/>
                  </a:lnTo>
                  <a:lnTo>
                    <a:pt x="2027" y="267"/>
                  </a:lnTo>
                  <a:close/>
                  <a:moveTo>
                    <a:pt x="1789" y="301"/>
                  </a:moveTo>
                  <a:lnTo>
                    <a:pt x="1721" y="300"/>
                  </a:lnTo>
                  <a:lnTo>
                    <a:pt x="1671" y="306"/>
                  </a:lnTo>
                  <a:lnTo>
                    <a:pt x="1631" y="322"/>
                  </a:lnTo>
                  <a:lnTo>
                    <a:pt x="1619" y="342"/>
                  </a:lnTo>
                  <a:lnTo>
                    <a:pt x="1633" y="370"/>
                  </a:lnTo>
                  <a:lnTo>
                    <a:pt x="1671" y="368"/>
                  </a:lnTo>
                  <a:lnTo>
                    <a:pt x="1729" y="353"/>
                  </a:lnTo>
                  <a:lnTo>
                    <a:pt x="1771" y="354"/>
                  </a:lnTo>
                  <a:lnTo>
                    <a:pt x="1813" y="350"/>
                  </a:lnTo>
                  <a:lnTo>
                    <a:pt x="1833" y="342"/>
                  </a:lnTo>
                  <a:lnTo>
                    <a:pt x="1854" y="309"/>
                  </a:lnTo>
                  <a:lnTo>
                    <a:pt x="1836" y="300"/>
                  </a:lnTo>
                  <a:lnTo>
                    <a:pt x="1789" y="301"/>
                  </a:lnTo>
                  <a:close/>
                  <a:moveTo>
                    <a:pt x="1534" y="354"/>
                  </a:moveTo>
                  <a:lnTo>
                    <a:pt x="1478" y="358"/>
                  </a:lnTo>
                  <a:lnTo>
                    <a:pt x="1418" y="361"/>
                  </a:lnTo>
                  <a:lnTo>
                    <a:pt x="1371" y="363"/>
                  </a:lnTo>
                  <a:lnTo>
                    <a:pt x="1327" y="372"/>
                  </a:lnTo>
                  <a:lnTo>
                    <a:pt x="1300" y="388"/>
                  </a:lnTo>
                  <a:lnTo>
                    <a:pt x="1294" y="415"/>
                  </a:lnTo>
                  <a:lnTo>
                    <a:pt x="1312" y="459"/>
                  </a:lnTo>
                  <a:lnTo>
                    <a:pt x="1334" y="466"/>
                  </a:lnTo>
                  <a:lnTo>
                    <a:pt x="1363" y="440"/>
                  </a:lnTo>
                  <a:lnTo>
                    <a:pt x="1389" y="405"/>
                  </a:lnTo>
                  <a:lnTo>
                    <a:pt x="1440" y="400"/>
                  </a:lnTo>
                  <a:lnTo>
                    <a:pt x="1503" y="396"/>
                  </a:lnTo>
                  <a:lnTo>
                    <a:pt x="1539" y="394"/>
                  </a:lnTo>
                  <a:lnTo>
                    <a:pt x="1568" y="382"/>
                  </a:lnTo>
                  <a:lnTo>
                    <a:pt x="1575" y="363"/>
                  </a:lnTo>
                  <a:lnTo>
                    <a:pt x="1561" y="350"/>
                  </a:lnTo>
                  <a:lnTo>
                    <a:pt x="1534" y="354"/>
                  </a:lnTo>
                  <a:close/>
                  <a:moveTo>
                    <a:pt x="1218" y="425"/>
                  </a:moveTo>
                  <a:lnTo>
                    <a:pt x="1173" y="422"/>
                  </a:lnTo>
                  <a:lnTo>
                    <a:pt x="1136" y="431"/>
                  </a:lnTo>
                  <a:lnTo>
                    <a:pt x="1139" y="452"/>
                  </a:lnTo>
                  <a:lnTo>
                    <a:pt x="1170" y="478"/>
                  </a:lnTo>
                  <a:lnTo>
                    <a:pt x="1208" y="480"/>
                  </a:lnTo>
                  <a:lnTo>
                    <a:pt x="1245" y="470"/>
                  </a:lnTo>
                  <a:lnTo>
                    <a:pt x="1249" y="435"/>
                  </a:lnTo>
                  <a:lnTo>
                    <a:pt x="1218" y="425"/>
                  </a:lnTo>
                  <a:close/>
                  <a:moveTo>
                    <a:pt x="932" y="451"/>
                  </a:moveTo>
                  <a:lnTo>
                    <a:pt x="854" y="466"/>
                  </a:lnTo>
                  <a:lnTo>
                    <a:pt x="804" y="472"/>
                  </a:lnTo>
                  <a:lnTo>
                    <a:pt x="779" y="484"/>
                  </a:lnTo>
                  <a:lnTo>
                    <a:pt x="781" y="510"/>
                  </a:lnTo>
                  <a:lnTo>
                    <a:pt x="821" y="528"/>
                  </a:lnTo>
                  <a:lnTo>
                    <a:pt x="890" y="525"/>
                  </a:lnTo>
                  <a:lnTo>
                    <a:pt x="958" y="506"/>
                  </a:lnTo>
                  <a:lnTo>
                    <a:pt x="1041" y="504"/>
                  </a:lnTo>
                  <a:lnTo>
                    <a:pt x="1090" y="494"/>
                  </a:lnTo>
                  <a:lnTo>
                    <a:pt x="1113" y="478"/>
                  </a:lnTo>
                  <a:lnTo>
                    <a:pt x="1111" y="458"/>
                  </a:lnTo>
                  <a:lnTo>
                    <a:pt x="1094" y="445"/>
                  </a:lnTo>
                  <a:lnTo>
                    <a:pt x="1063" y="442"/>
                  </a:lnTo>
                  <a:lnTo>
                    <a:pt x="1016" y="445"/>
                  </a:lnTo>
                  <a:lnTo>
                    <a:pt x="932" y="451"/>
                  </a:lnTo>
                  <a:close/>
                  <a:moveTo>
                    <a:pt x="537" y="556"/>
                  </a:moveTo>
                  <a:lnTo>
                    <a:pt x="439" y="570"/>
                  </a:lnTo>
                  <a:lnTo>
                    <a:pt x="369" y="578"/>
                  </a:lnTo>
                  <a:lnTo>
                    <a:pt x="331" y="588"/>
                  </a:lnTo>
                  <a:lnTo>
                    <a:pt x="337" y="611"/>
                  </a:lnTo>
                  <a:lnTo>
                    <a:pt x="364" y="624"/>
                  </a:lnTo>
                  <a:lnTo>
                    <a:pt x="416" y="624"/>
                  </a:lnTo>
                  <a:lnTo>
                    <a:pt x="492" y="614"/>
                  </a:lnTo>
                  <a:lnTo>
                    <a:pt x="547" y="606"/>
                  </a:lnTo>
                  <a:lnTo>
                    <a:pt x="590" y="601"/>
                  </a:lnTo>
                  <a:lnTo>
                    <a:pt x="650" y="595"/>
                  </a:lnTo>
                  <a:lnTo>
                    <a:pt x="692" y="583"/>
                  </a:lnTo>
                  <a:lnTo>
                    <a:pt x="713" y="568"/>
                  </a:lnTo>
                  <a:lnTo>
                    <a:pt x="710" y="546"/>
                  </a:lnTo>
                  <a:lnTo>
                    <a:pt x="683" y="541"/>
                  </a:lnTo>
                  <a:lnTo>
                    <a:pt x="646" y="543"/>
                  </a:lnTo>
                  <a:lnTo>
                    <a:pt x="537" y="556"/>
                  </a:lnTo>
                  <a:close/>
                  <a:moveTo>
                    <a:pt x="385" y="646"/>
                  </a:moveTo>
                  <a:lnTo>
                    <a:pt x="338" y="668"/>
                  </a:lnTo>
                  <a:lnTo>
                    <a:pt x="339" y="705"/>
                  </a:lnTo>
                  <a:lnTo>
                    <a:pt x="364" y="731"/>
                  </a:lnTo>
                  <a:lnTo>
                    <a:pt x="402" y="726"/>
                  </a:lnTo>
                  <a:lnTo>
                    <a:pt x="426" y="659"/>
                  </a:lnTo>
                  <a:lnTo>
                    <a:pt x="385" y="646"/>
                  </a:lnTo>
                  <a:close/>
                  <a:moveTo>
                    <a:pt x="188" y="735"/>
                  </a:moveTo>
                  <a:lnTo>
                    <a:pt x="133" y="743"/>
                  </a:lnTo>
                  <a:lnTo>
                    <a:pt x="88" y="765"/>
                  </a:lnTo>
                  <a:lnTo>
                    <a:pt x="44" y="779"/>
                  </a:lnTo>
                  <a:lnTo>
                    <a:pt x="15" y="789"/>
                  </a:lnTo>
                  <a:lnTo>
                    <a:pt x="0" y="810"/>
                  </a:lnTo>
                  <a:lnTo>
                    <a:pt x="31" y="844"/>
                  </a:lnTo>
                  <a:lnTo>
                    <a:pt x="69" y="875"/>
                  </a:lnTo>
                  <a:lnTo>
                    <a:pt x="107" y="891"/>
                  </a:lnTo>
                  <a:lnTo>
                    <a:pt x="144" y="898"/>
                  </a:lnTo>
                  <a:lnTo>
                    <a:pt x="164" y="884"/>
                  </a:lnTo>
                  <a:lnTo>
                    <a:pt x="148" y="848"/>
                  </a:lnTo>
                  <a:lnTo>
                    <a:pt x="160" y="816"/>
                  </a:lnTo>
                  <a:lnTo>
                    <a:pt x="206" y="803"/>
                  </a:lnTo>
                  <a:lnTo>
                    <a:pt x="237" y="793"/>
                  </a:lnTo>
                  <a:lnTo>
                    <a:pt x="248" y="763"/>
                  </a:lnTo>
                  <a:lnTo>
                    <a:pt x="223" y="749"/>
                  </a:lnTo>
                  <a:lnTo>
                    <a:pt x="188" y="735"/>
                  </a:lnTo>
                  <a:close/>
                  <a:moveTo>
                    <a:pt x="4666" y="772"/>
                  </a:moveTo>
                  <a:lnTo>
                    <a:pt x="4713" y="795"/>
                  </a:lnTo>
                  <a:lnTo>
                    <a:pt x="4666" y="772"/>
                  </a:lnTo>
                  <a:close/>
                  <a:moveTo>
                    <a:pt x="2960" y="7434"/>
                  </a:moveTo>
                  <a:lnTo>
                    <a:pt x="2960" y="7434"/>
                  </a:lnTo>
                  <a:lnTo>
                    <a:pt x="2959" y="7431"/>
                  </a:lnTo>
                  <a:lnTo>
                    <a:pt x="2960" y="7434"/>
                  </a:lnTo>
                  <a:close/>
                </a:path>
              </a:pathLst>
            </a:custGeom>
            <a:pattFill prst="wdUpDiag">
              <a:fgClr>
                <a:srgbClr val="EC6B43"/>
              </a:fgClr>
              <a:bgClr>
                <a:schemeClr val="bg1"/>
              </a:bgClr>
            </a:patt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9" name="Mecklenburg-Vorpommern">
              <a:extLst>
                <a:ext uri="{FF2B5EF4-FFF2-40B4-BE49-F238E27FC236}">
                  <a16:creationId xmlns:a16="http://schemas.microsoft.com/office/drawing/2014/main" id="{3E0B1A2D-2C93-10E9-BC68-507B91A8C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593" y="725867"/>
              <a:ext cx="1144750" cy="874163"/>
            </a:xfrm>
            <a:custGeom>
              <a:avLst/>
              <a:gdLst>
                <a:gd name="T0" fmla="*/ 5851 w 6065"/>
                <a:gd name="T1" fmla="*/ 2770 h 4240"/>
                <a:gd name="T2" fmla="*/ 5707 w 6065"/>
                <a:gd name="T3" fmla="*/ 2571 h 4240"/>
                <a:gd name="T4" fmla="*/ 5230 w 6065"/>
                <a:gd name="T5" fmla="*/ 2115 h 4240"/>
                <a:gd name="T6" fmla="*/ 5075 w 6065"/>
                <a:gd name="T7" fmla="*/ 1594 h 4240"/>
                <a:gd name="T8" fmla="*/ 4603 w 6065"/>
                <a:gd name="T9" fmla="*/ 1522 h 4240"/>
                <a:gd name="T10" fmla="*/ 4494 w 6065"/>
                <a:gd name="T11" fmla="*/ 1401 h 4240"/>
                <a:gd name="T12" fmla="*/ 4102 w 6065"/>
                <a:gd name="T13" fmla="*/ 1136 h 4240"/>
                <a:gd name="T14" fmla="*/ 3864 w 6065"/>
                <a:gd name="T15" fmla="*/ 786 h 4240"/>
                <a:gd name="T16" fmla="*/ 3658 w 6065"/>
                <a:gd name="T17" fmla="*/ 775 h 4240"/>
                <a:gd name="T18" fmla="*/ 3364 w 6065"/>
                <a:gd name="T19" fmla="*/ 810 h 4240"/>
                <a:gd name="T20" fmla="*/ 3071 w 6065"/>
                <a:gd name="T21" fmla="*/ 958 h 4240"/>
                <a:gd name="T22" fmla="*/ 2876 w 6065"/>
                <a:gd name="T23" fmla="*/ 1191 h 4240"/>
                <a:gd name="T24" fmla="*/ 3111 w 6065"/>
                <a:gd name="T25" fmla="*/ 817 h 4240"/>
                <a:gd name="T26" fmla="*/ 3704 w 6065"/>
                <a:gd name="T27" fmla="*/ 709 h 4240"/>
                <a:gd name="T28" fmla="*/ 3089 w 6065"/>
                <a:gd name="T29" fmla="*/ 598 h 4240"/>
                <a:gd name="T30" fmla="*/ 2742 w 6065"/>
                <a:gd name="T31" fmla="*/ 1083 h 4240"/>
                <a:gd name="T32" fmla="*/ 2383 w 6065"/>
                <a:gd name="T33" fmla="*/ 1406 h 4240"/>
                <a:gd name="T34" fmla="*/ 1731 w 6065"/>
                <a:gd name="T35" fmla="*/ 1458 h 4240"/>
                <a:gd name="T36" fmla="*/ 1607 w 6065"/>
                <a:gd name="T37" fmla="*/ 1600 h 4240"/>
                <a:gd name="T38" fmla="*/ 1362 w 6065"/>
                <a:gd name="T39" fmla="*/ 2099 h 4240"/>
                <a:gd name="T40" fmla="*/ 1087 w 6065"/>
                <a:gd name="T41" fmla="*/ 2047 h 4240"/>
                <a:gd name="T42" fmla="*/ 882 w 6065"/>
                <a:gd name="T43" fmla="*/ 1829 h 4240"/>
                <a:gd name="T44" fmla="*/ 569 w 6065"/>
                <a:gd name="T45" fmla="*/ 2112 h 4240"/>
                <a:gd name="T46" fmla="*/ 267 w 6065"/>
                <a:gd name="T47" fmla="*/ 2526 h 4240"/>
                <a:gd name="T48" fmla="*/ 325 w 6065"/>
                <a:gd name="T49" fmla="*/ 3177 h 4240"/>
                <a:gd name="T50" fmla="*/ 227 w 6065"/>
                <a:gd name="T51" fmla="*/ 3606 h 4240"/>
                <a:gd name="T52" fmla="*/ 956 w 6065"/>
                <a:gd name="T53" fmla="*/ 4166 h 4240"/>
                <a:gd name="T54" fmla="*/ 1380 w 6065"/>
                <a:gd name="T55" fmla="*/ 4178 h 4240"/>
                <a:gd name="T56" fmla="*/ 1764 w 6065"/>
                <a:gd name="T57" fmla="*/ 3906 h 4240"/>
                <a:gd name="T58" fmla="*/ 2021 w 6065"/>
                <a:gd name="T59" fmla="*/ 3864 h 4240"/>
                <a:gd name="T60" fmla="*/ 2415 w 6065"/>
                <a:gd name="T61" fmla="*/ 3613 h 4240"/>
                <a:gd name="T62" fmla="*/ 2863 w 6065"/>
                <a:gd name="T63" fmla="*/ 3786 h 4240"/>
                <a:gd name="T64" fmla="*/ 3441 w 6065"/>
                <a:gd name="T65" fmla="*/ 3965 h 4240"/>
                <a:gd name="T66" fmla="*/ 3839 w 6065"/>
                <a:gd name="T67" fmla="*/ 4069 h 4240"/>
                <a:gd name="T68" fmla="*/ 4207 w 6065"/>
                <a:gd name="T69" fmla="*/ 3890 h 4240"/>
                <a:gd name="T70" fmla="*/ 4543 w 6065"/>
                <a:gd name="T71" fmla="*/ 3753 h 4240"/>
                <a:gd name="T72" fmla="*/ 4837 w 6065"/>
                <a:gd name="T73" fmla="*/ 3353 h 4240"/>
                <a:gd name="T74" fmla="*/ 5212 w 6065"/>
                <a:gd name="T75" fmla="*/ 3269 h 4240"/>
                <a:gd name="T76" fmla="*/ 5774 w 6065"/>
                <a:gd name="T77" fmla="*/ 3391 h 4240"/>
                <a:gd name="T78" fmla="*/ 5827 w 6065"/>
                <a:gd name="T79" fmla="*/ 3800 h 4240"/>
                <a:gd name="T80" fmla="*/ 1283 w 6065"/>
                <a:gd name="T81" fmla="*/ 1841 h 4240"/>
                <a:gd name="T82" fmla="*/ 1346 w 6065"/>
                <a:gd name="T83" fmla="*/ 1916 h 4240"/>
                <a:gd name="T84" fmla="*/ 5118 w 6065"/>
                <a:gd name="T85" fmla="*/ 1406 h 4240"/>
                <a:gd name="T86" fmla="*/ 5118 w 6065"/>
                <a:gd name="T87" fmla="*/ 1794 h 4240"/>
                <a:gd name="T88" fmla="*/ 5459 w 6065"/>
                <a:gd name="T89" fmla="*/ 1821 h 4240"/>
                <a:gd name="T90" fmla="*/ 5238 w 6065"/>
                <a:gd name="T91" fmla="*/ 2184 h 4240"/>
                <a:gd name="T92" fmla="*/ 5740 w 6065"/>
                <a:gd name="T93" fmla="*/ 2097 h 4240"/>
                <a:gd name="T94" fmla="*/ 5118 w 6065"/>
                <a:gd name="T95" fmla="*/ 1406 h 4240"/>
                <a:gd name="T96" fmla="*/ 4071 w 6065"/>
                <a:gd name="T97" fmla="*/ 311 h 4240"/>
                <a:gd name="T98" fmla="*/ 4221 w 6065"/>
                <a:gd name="T99" fmla="*/ 311 h 4240"/>
                <a:gd name="T100" fmla="*/ 4632 w 6065"/>
                <a:gd name="T101" fmla="*/ 442 h 4240"/>
                <a:gd name="T102" fmla="*/ 4585 w 6065"/>
                <a:gd name="T103" fmla="*/ 544 h 4240"/>
                <a:gd name="T104" fmla="*/ 4347 w 6065"/>
                <a:gd name="T105" fmla="*/ 328 h 4240"/>
                <a:gd name="T106" fmla="*/ 4171 w 6065"/>
                <a:gd name="T107" fmla="*/ 582 h 4240"/>
                <a:gd name="T108" fmla="*/ 4164 w 6065"/>
                <a:gd name="T109" fmla="*/ 741 h 4240"/>
                <a:gd name="T110" fmla="*/ 4255 w 6065"/>
                <a:gd name="T111" fmla="*/ 1168 h 4240"/>
                <a:gd name="T112" fmla="*/ 4658 w 6065"/>
                <a:gd name="T113" fmla="*/ 932 h 4240"/>
                <a:gd name="T114" fmla="*/ 4902 w 6065"/>
                <a:gd name="T115" fmla="*/ 1112 h 4240"/>
                <a:gd name="T116" fmla="*/ 4718 w 6065"/>
                <a:gd name="T117" fmla="*/ 605 h 4240"/>
                <a:gd name="T118" fmla="*/ 4429 w 6065"/>
                <a:gd name="T119" fmla="*/ 193 h 4240"/>
                <a:gd name="T120" fmla="*/ 3968 w 6065"/>
                <a:gd name="T121" fmla="*/ 293 h 4240"/>
                <a:gd name="T122" fmla="*/ 3986 w 6065"/>
                <a:gd name="T123" fmla="*/ 4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65" h="4240">
                  <a:moveTo>
                    <a:pt x="6065" y="3764"/>
                  </a:moveTo>
                  <a:lnTo>
                    <a:pt x="6059" y="3642"/>
                  </a:lnTo>
                  <a:lnTo>
                    <a:pt x="6041" y="3564"/>
                  </a:lnTo>
                  <a:lnTo>
                    <a:pt x="6024" y="3498"/>
                  </a:lnTo>
                  <a:lnTo>
                    <a:pt x="5996" y="3391"/>
                  </a:lnTo>
                  <a:lnTo>
                    <a:pt x="6000" y="3328"/>
                  </a:lnTo>
                  <a:lnTo>
                    <a:pt x="5966" y="3218"/>
                  </a:lnTo>
                  <a:lnTo>
                    <a:pt x="5913" y="3149"/>
                  </a:lnTo>
                  <a:lnTo>
                    <a:pt x="5898" y="3050"/>
                  </a:lnTo>
                  <a:lnTo>
                    <a:pt x="5904" y="2895"/>
                  </a:lnTo>
                  <a:lnTo>
                    <a:pt x="5860" y="2829"/>
                  </a:lnTo>
                  <a:lnTo>
                    <a:pt x="5851" y="2770"/>
                  </a:lnTo>
                  <a:lnTo>
                    <a:pt x="5856" y="2712"/>
                  </a:lnTo>
                  <a:lnTo>
                    <a:pt x="5844" y="2669"/>
                  </a:lnTo>
                  <a:lnTo>
                    <a:pt x="5796" y="2685"/>
                  </a:lnTo>
                  <a:lnTo>
                    <a:pt x="5750" y="2666"/>
                  </a:lnTo>
                  <a:lnTo>
                    <a:pt x="5750" y="2643"/>
                  </a:lnTo>
                  <a:lnTo>
                    <a:pt x="5800" y="2613"/>
                  </a:lnTo>
                  <a:lnTo>
                    <a:pt x="5835" y="2582"/>
                  </a:lnTo>
                  <a:lnTo>
                    <a:pt x="5833" y="2547"/>
                  </a:lnTo>
                  <a:lnTo>
                    <a:pt x="5817" y="2517"/>
                  </a:lnTo>
                  <a:lnTo>
                    <a:pt x="5785" y="2510"/>
                  </a:lnTo>
                  <a:lnTo>
                    <a:pt x="5746" y="2528"/>
                  </a:lnTo>
                  <a:lnTo>
                    <a:pt x="5707" y="2571"/>
                  </a:lnTo>
                  <a:lnTo>
                    <a:pt x="5635" y="2569"/>
                  </a:lnTo>
                  <a:lnTo>
                    <a:pt x="5560" y="2558"/>
                  </a:lnTo>
                  <a:lnTo>
                    <a:pt x="5380" y="2481"/>
                  </a:lnTo>
                  <a:lnTo>
                    <a:pt x="5305" y="2426"/>
                  </a:lnTo>
                  <a:lnTo>
                    <a:pt x="5206" y="2345"/>
                  </a:lnTo>
                  <a:lnTo>
                    <a:pt x="5177" y="2302"/>
                  </a:lnTo>
                  <a:lnTo>
                    <a:pt x="5140" y="2286"/>
                  </a:lnTo>
                  <a:lnTo>
                    <a:pt x="5103" y="2263"/>
                  </a:lnTo>
                  <a:lnTo>
                    <a:pt x="5111" y="2223"/>
                  </a:lnTo>
                  <a:lnTo>
                    <a:pt x="5128" y="2194"/>
                  </a:lnTo>
                  <a:lnTo>
                    <a:pt x="5197" y="2122"/>
                  </a:lnTo>
                  <a:lnTo>
                    <a:pt x="5230" y="2115"/>
                  </a:lnTo>
                  <a:lnTo>
                    <a:pt x="5265" y="2078"/>
                  </a:lnTo>
                  <a:lnTo>
                    <a:pt x="5256" y="2055"/>
                  </a:lnTo>
                  <a:lnTo>
                    <a:pt x="5230" y="2013"/>
                  </a:lnTo>
                  <a:lnTo>
                    <a:pt x="5181" y="1987"/>
                  </a:lnTo>
                  <a:lnTo>
                    <a:pt x="5171" y="1953"/>
                  </a:lnTo>
                  <a:lnTo>
                    <a:pt x="5140" y="1899"/>
                  </a:lnTo>
                  <a:lnTo>
                    <a:pt x="5106" y="1874"/>
                  </a:lnTo>
                  <a:lnTo>
                    <a:pt x="5049" y="1857"/>
                  </a:lnTo>
                  <a:lnTo>
                    <a:pt x="5019" y="1791"/>
                  </a:lnTo>
                  <a:lnTo>
                    <a:pt x="5034" y="1749"/>
                  </a:lnTo>
                  <a:lnTo>
                    <a:pt x="5079" y="1649"/>
                  </a:lnTo>
                  <a:lnTo>
                    <a:pt x="5075" y="1594"/>
                  </a:lnTo>
                  <a:lnTo>
                    <a:pt x="5049" y="1546"/>
                  </a:lnTo>
                  <a:lnTo>
                    <a:pt x="5005" y="1505"/>
                  </a:lnTo>
                  <a:lnTo>
                    <a:pt x="4982" y="1494"/>
                  </a:lnTo>
                  <a:lnTo>
                    <a:pt x="4934" y="1458"/>
                  </a:lnTo>
                  <a:lnTo>
                    <a:pt x="4955" y="1431"/>
                  </a:lnTo>
                  <a:lnTo>
                    <a:pt x="4953" y="1402"/>
                  </a:lnTo>
                  <a:lnTo>
                    <a:pt x="4919" y="1402"/>
                  </a:lnTo>
                  <a:lnTo>
                    <a:pt x="4864" y="1436"/>
                  </a:lnTo>
                  <a:lnTo>
                    <a:pt x="4811" y="1480"/>
                  </a:lnTo>
                  <a:lnTo>
                    <a:pt x="4755" y="1505"/>
                  </a:lnTo>
                  <a:lnTo>
                    <a:pt x="4680" y="1517"/>
                  </a:lnTo>
                  <a:lnTo>
                    <a:pt x="4603" y="1522"/>
                  </a:lnTo>
                  <a:lnTo>
                    <a:pt x="4589" y="1543"/>
                  </a:lnTo>
                  <a:lnTo>
                    <a:pt x="4589" y="1567"/>
                  </a:lnTo>
                  <a:lnTo>
                    <a:pt x="4605" y="1601"/>
                  </a:lnTo>
                  <a:lnTo>
                    <a:pt x="4608" y="1630"/>
                  </a:lnTo>
                  <a:lnTo>
                    <a:pt x="4566" y="1631"/>
                  </a:lnTo>
                  <a:lnTo>
                    <a:pt x="4547" y="1599"/>
                  </a:lnTo>
                  <a:lnTo>
                    <a:pt x="4524" y="1560"/>
                  </a:lnTo>
                  <a:lnTo>
                    <a:pt x="4476" y="1476"/>
                  </a:lnTo>
                  <a:lnTo>
                    <a:pt x="4438" y="1472"/>
                  </a:lnTo>
                  <a:lnTo>
                    <a:pt x="4443" y="1443"/>
                  </a:lnTo>
                  <a:lnTo>
                    <a:pt x="4476" y="1431"/>
                  </a:lnTo>
                  <a:lnTo>
                    <a:pt x="4494" y="1401"/>
                  </a:lnTo>
                  <a:lnTo>
                    <a:pt x="4470" y="1384"/>
                  </a:lnTo>
                  <a:lnTo>
                    <a:pt x="4444" y="1389"/>
                  </a:lnTo>
                  <a:lnTo>
                    <a:pt x="4410" y="1400"/>
                  </a:lnTo>
                  <a:lnTo>
                    <a:pt x="4385" y="1404"/>
                  </a:lnTo>
                  <a:lnTo>
                    <a:pt x="4349" y="1379"/>
                  </a:lnTo>
                  <a:lnTo>
                    <a:pt x="4321" y="1355"/>
                  </a:lnTo>
                  <a:lnTo>
                    <a:pt x="4319" y="1328"/>
                  </a:lnTo>
                  <a:lnTo>
                    <a:pt x="4274" y="1215"/>
                  </a:lnTo>
                  <a:lnTo>
                    <a:pt x="4202" y="1206"/>
                  </a:lnTo>
                  <a:lnTo>
                    <a:pt x="4153" y="1200"/>
                  </a:lnTo>
                  <a:lnTo>
                    <a:pt x="4126" y="1167"/>
                  </a:lnTo>
                  <a:lnTo>
                    <a:pt x="4102" y="1136"/>
                  </a:lnTo>
                  <a:lnTo>
                    <a:pt x="4055" y="1133"/>
                  </a:lnTo>
                  <a:lnTo>
                    <a:pt x="4000" y="1115"/>
                  </a:lnTo>
                  <a:lnTo>
                    <a:pt x="4006" y="1083"/>
                  </a:lnTo>
                  <a:lnTo>
                    <a:pt x="4016" y="1047"/>
                  </a:lnTo>
                  <a:lnTo>
                    <a:pt x="4023" y="1027"/>
                  </a:lnTo>
                  <a:lnTo>
                    <a:pt x="3997" y="1010"/>
                  </a:lnTo>
                  <a:lnTo>
                    <a:pt x="3964" y="1000"/>
                  </a:lnTo>
                  <a:lnTo>
                    <a:pt x="3931" y="920"/>
                  </a:lnTo>
                  <a:lnTo>
                    <a:pt x="3965" y="857"/>
                  </a:lnTo>
                  <a:lnTo>
                    <a:pt x="3952" y="833"/>
                  </a:lnTo>
                  <a:lnTo>
                    <a:pt x="3907" y="816"/>
                  </a:lnTo>
                  <a:lnTo>
                    <a:pt x="3864" y="786"/>
                  </a:lnTo>
                  <a:lnTo>
                    <a:pt x="3859" y="758"/>
                  </a:lnTo>
                  <a:lnTo>
                    <a:pt x="3857" y="716"/>
                  </a:lnTo>
                  <a:lnTo>
                    <a:pt x="3878" y="694"/>
                  </a:lnTo>
                  <a:lnTo>
                    <a:pt x="3890" y="675"/>
                  </a:lnTo>
                  <a:lnTo>
                    <a:pt x="3908" y="646"/>
                  </a:lnTo>
                  <a:lnTo>
                    <a:pt x="3895" y="626"/>
                  </a:lnTo>
                  <a:lnTo>
                    <a:pt x="3842" y="638"/>
                  </a:lnTo>
                  <a:lnTo>
                    <a:pt x="3823" y="667"/>
                  </a:lnTo>
                  <a:lnTo>
                    <a:pt x="3807" y="698"/>
                  </a:lnTo>
                  <a:lnTo>
                    <a:pt x="3760" y="712"/>
                  </a:lnTo>
                  <a:lnTo>
                    <a:pt x="3695" y="742"/>
                  </a:lnTo>
                  <a:lnTo>
                    <a:pt x="3658" y="775"/>
                  </a:lnTo>
                  <a:lnTo>
                    <a:pt x="3650" y="815"/>
                  </a:lnTo>
                  <a:lnTo>
                    <a:pt x="3632" y="852"/>
                  </a:lnTo>
                  <a:lnTo>
                    <a:pt x="3611" y="878"/>
                  </a:lnTo>
                  <a:lnTo>
                    <a:pt x="3591" y="901"/>
                  </a:lnTo>
                  <a:lnTo>
                    <a:pt x="3543" y="907"/>
                  </a:lnTo>
                  <a:lnTo>
                    <a:pt x="3506" y="895"/>
                  </a:lnTo>
                  <a:lnTo>
                    <a:pt x="3500" y="860"/>
                  </a:lnTo>
                  <a:lnTo>
                    <a:pt x="3497" y="823"/>
                  </a:lnTo>
                  <a:lnTo>
                    <a:pt x="3474" y="809"/>
                  </a:lnTo>
                  <a:lnTo>
                    <a:pt x="3427" y="835"/>
                  </a:lnTo>
                  <a:lnTo>
                    <a:pt x="3386" y="843"/>
                  </a:lnTo>
                  <a:lnTo>
                    <a:pt x="3364" y="810"/>
                  </a:lnTo>
                  <a:lnTo>
                    <a:pt x="3364" y="780"/>
                  </a:lnTo>
                  <a:lnTo>
                    <a:pt x="3350" y="758"/>
                  </a:lnTo>
                  <a:lnTo>
                    <a:pt x="3302" y="758"/>
                  </a:lnTo>
                  <a:lnTo>
                    <a:pt x="3270" y="796"/>
                  </a:lnTo>
                  <a:lnTo>
                    <a:pt x="3209" y="870"/>
                  </a:lnTo>
                  <a:lnTo>
                    <a:pt x="3176" y="880"/>
                  </a:lnTo>
                  <a:lnTo>
                    <a:pt x="3153" y="870"/>
                  </a:lnTo>
                  <a:lnTo>
                    <a:pt x="3134" y="842"/>
                  </a:lnTo>
                  <a:lnTo>
                    <a:pt x="3106" y="840"/>
                  </a:lnTo>
                  <a:lnTo>
                    <a:pt x="3075" y="865"/>
                  </a:lnTo>
                  <a:lnTo>
                    <a:pt x="3068" y="911"/>
                  </a:lnTo>
                  <a:lnTo>
                    <a:pt x="3071" y="958"/>
                  </a:lnTo>
                  <a:lnTo>
                    <a:pt x="3004" y="969"/>
                  </a:lnTo>
                  <a:lnTo>
                    <a:pt x="2972" y="985"/>
                  </a:lnTo>
                  <a:lnTo>
                    <a:pt x="2985" y="1018"/>
                  </a:lnTo>
                  <a:lnTo>
                    <a:pt x="2976" y="1044"/>
                  </a:lnTo>
                  <a:lnTo>
                    <a:pt x="2923" y="1060"/>
                  </a:lnTo>
                  <a:lnTo>
                    <a:pt x="2895" y="1089"/>
                  </a:lnTo>
                  <a:lnTo>
                    <a:pt x="2876" y="1121"/>
                  </a:lnTo>
                  <a:lnTo>
                    <a:pt x="2910" y="1152"/>
                  </a:lnTo>
                  <a:lnTo>
                    <a:pt x="2957" y="1168"/>
                  </a:lnTo>
                  <a:lnTo>
                    <a:pt x="2967" y="1186"/>
                  </a:lnTo>
                  <a:lnTo>
                    <a:pt x="2937" y="1197"/>
                  </a:lnTo>
                  <a:lnTo>
                    <a:pt x="2876" y="1191"/>
                  </a:lnTo>
                  <a:lnTo>
                    <a:pt x="2820" y="1154"/>
                  </a:lnTo>
                  <a:lnTo>
                    <a:pt x="2802" y="1110"/>
                  </a:lnTo>
                  <a:lnTo>
                    <a:pt x="2823" y="1057"/>
                  </a:lnTo>
                  <a:lnTo>
                    <a:pt x="2876" y="1012"/>
                  </a:lnTo>
                  <a:lnTo>
                    <a:pt x="2884" y="970"/>
                  </a:lnTo>
                  <a:lnTo>
                    <a:pt x="2885" y="917"/>
                  </a:lnTo>
                  <a:lnTo>
                    <a:pt x="2907" y="878"/>
                  </a:lnTo>
                  <a:lnTo>
                    <a:pt x="2922" y="857"/>
                  </a:lnTo>
                  <a:lnTo>
                    <a:pt x="2962" y="835"/>
                  </a:lnTo>
                  <a:lnTo>
                    <a:pt x="3017" y="833"/>
                  </a:lnTo>
                  <a:lnTo>
                    <a:pt x="3069" y="827"/>
                  </a:lnTo>
                  <a:lnTo>
                    <a:pt x="3111" y="817"/>
                  </a:lnTo>
                  <a:lnTo>
                    <a:pt x="3149" y="804"/>
                  </a:lnTo>
                  <a:lnTo>
                    <a:pt x="3159" y="781"/>
                  </a:lnTo>
                  <a:lnTo>
                    <a:pt x="3183" y="752"/>
                  </a:lnTo>
                  <a:lnTo>
                    <a:pt x="3217" y="735"/>
                  </a:lnTo>
                  <a:lnTo>
                    <a:pt x="3263" y="735"/>
                  </a:lnTo>
                  <a:lnTo>
                    <a:pt x="3301" y="727"/>
                  </a:lnTo>
                  <a:lnTo>
                    <a:pt x="3355" y="727"/>
                  </a:lnTo>
                  <a:lnTo>
                    <a:pt x="3495" y="733"/>
                  </a:lnTo>
                  <a:lnTo>
                    <a:pt x="3570" y="719"/>
                  </a:lnTo>
                  <a:lnTo>
                    <a:pt x="3625" y="725"/>
                  </a:lnTo>
                  <a:lnTo>
                    <a:pt x="3668" y="720"/>
                  </a:lnTo>
                  <a:lnTo>
                    <a:pt x="3704" y="709"/>
                  </a:lnTo>
                  <a:lnTo>
                    <a:pt x="3732" y="693"/>
                  </a:lnTo>
                  <a:lnTo>
                    <a:pt x="3732" y="665"/>
                  </a:lnTo>
                  <a:lnTo>
                    <a:pt x="3723" y="648"/>
                  </a:lnTo>
                  <a:lnTo>
                    <a:pt x="3618" y="658"/>
                  </a:lnTo>
                  <a:lnTo>
                    <a:pt x="3539" y="667"/>
                  </a:lnTo>
                  <a:lnTo>
                    <a:pt x="3447" y="664"/>
                  </a:lnTo>
                  <a:lnTo>
                    <a:pt x="3388" y="661"/>
                  </a:lnTo>
                  <a:lnTo>
                    <a:pt x="3312" y="657"/>
                  </a:lnTo>
                  <a:lnTo>
                    <a:pt x="3236" y="653"/>
                  </a:lnTo>
                  <a:lnTo>
                    <a:pt x="3164" y="632"/>
                  </a:lnTo>
                  <a:lnTo>
                    <a:pt x="3115" y="617"/>
                  </a:lnTo>
                  <a:lnTo>
                    <a:pt x="3089" y="598"/>
                  </a:lnTo>
                  <a:lnTo>
                    <a:pt x="3085" y="567"/>
                  </a:lnTo>
                  <a:lnTo>
                    <a:pt x="3075" y="547"/>
                  </a:lnTo>
                  <a:lnTo>
                    <a:pt x="3021" y="562"/>
                  </a:lnTo>
                  <a:lnTo>
                    <a:pt x="3010" y="610"/>
                  </a:lnTo>
                  <a:lnTo>
                    <a:pt x="2990" y="686"/>
                  </a:lnTo>
                  <a:lnTo>
                    <a:pt x="2948" y="740"/>
                  </a:lnTo>
                  <a:lnTo>
                    <a:pt x="2916" y="795"/>
                  </a:lnTo>
                  <a:lnTo>
                    <a:pt x="2891" y="821"/>
                  </a:lnTo>
                  <a:lnTo>
                    <a:pt x="2836" y="930"/>
                  </a:lnTo>
                  <a:lnTo>
                    <a:pt x="2804" y="981"/>
                  </a:lnTo>
                  <a:lnTo>
                    <a:pt x="2788" y="1012"/>
                  </a:lnTo>
                  <a:lnTo>
                    <a:pt x="2742" y="1083"/>
                  </a:lnTo>
                  <a:lnTo>
                    <a:pt x="2644" y="1148"/>
                  </a:lnTo>
                  <a:lnTo>
                    <a:pt x="2576" y="1184"/>
                  </a:lnTo>
                  <a:lnTo>
                    <a:pt x="2535" y="1209"/>
                  </a:lnTo>
                  <a:lnTo>
                    <a:pt x="2477" y="1304"/>
                  </a:lnTo>
                  <a:lnTo>
                    <a:pt x="2447" y="1341"/>
                  </a:lnTo>
                  <a:lnTo>
                    <a:pt x="2406" y="1375"/>
                  </a:lnTo>
                  <a:lnTo>
                    <a:pt x="2412" y="1391"/>
                  </a:lnTo>
                  <a:lnTo>
                    <a:pt x="2459" y="1397"/>
                  </a:lnTo>
                  <a:lnTo>
                    <a:pt x="2462" y="1423"/>
                  </a:lnTo>
                  <a:lnTo>
                    <a:pt x="2421" y="1441"/>
                  </a:lnTo>
                  <a:lnTo>
                    <a:pt x="2385" y="1441"/>
                  </a:lnTo>
                  <a:lnTo>
                    <a:pt x="2383" y="1406"/>
                  </a:lnTo>
                  <a:lnTo>
                    <a:pt x="2379" y="1379"/>
                  </a:lnTo>
                  <a:lnTo>
                    <a:pt x="2356" y="1370"/>
                  </a:lnTo>
                  <a:lnTo>
                    <a:pt x="2314" y="1379"/>
                  </a:lnTo>
                  <a:lnTo>
                    <a:pt x="2241" y="1386"/>
                  </a:lnTo>
                  <a:lnTo>
                    <a:pt x="2196" y="1395"/>
                  </a:lnTo>
                  <a:lnTo>
                    <a:pt x="2126" y="1417"/>
                  </a:lnTo>
                  <a:lnTo>
                    <a:pt x="2054" y="1441"/>
                  </a:lnTo>
                  <a:lnTo>
                    <a:pt x="1973" y="1467"/>
                  </a:lnTo>
                  <a:lnTo>
                    <a:pt x="1943" y="1467"/>
                  </a:lnTo>
                  <a:lnTo>
                    <a:pt x="1891" y="1464"/>
                  </a:lnTo>
                  <a:lnTo>
                    <a:pt x="1798" y="1448"/>
                  </a:lnTo>
                  <a:lnTo>
                    <a:pt x="1731" y="1458"/>
                  </a:lnTo>
                  <a:lnTo>
                    <a:pt x="1707" y="1469"/>
                  </a:lnTo>
                  <a:lnTo>
                    <a:pt x="1628" y="1546"/>
                  </a:lnTo>
                  <a:lnTo>
                    <a:pt x="1577" y="1584"/>
                  </a:lnTo>
                  <a:lnTo>
                    <a:pt x="1552" y="1599"/>
                  </a:lnTo>
                  <a:lnTo>
                    <a:pt x="1503" y="1618"/>
                  </a:lnTo>
                  <a:lnTo>
                    <a:pt x="1483" y="1657"/>
                  </a:lnTo>
                  <a:lnTo>
                    <a:pt x="1467" y="1692"/>
                  </a:lnTo>
                  <a:lnTo>
                    <a:pt x="1479" y="1717"/>
                  </a:lnTo>
                  <a:lnTo>
                    <a:pt x="1506" y="1705"/>
                  </a:lnTo>
                  <a:lnTo>
                    <a:pt x="1541" y="1653"/>
                  </a:lnTo>
                  <a:lnTo>
                    <a:pt x="1579" y="1617"/>
                  </a:lnTo>
                  <a:lnTo>
                    <a:pt x="1607" y="1600"/>
                  </a:lnTo>
                  <a:lnTo>
                    <a:pt x="1631" y="1627"/>
                  </a:lnTo>
                  <a:lnTo>
                    <a:pt x="1611" y="1667"/>
                  </a:lnTo>
                  <a:lnTo>
                    <a:pt x="1563" y="1697"/>
                  </a:lnTo>
                  <a:lnTo>
                    <a:pt x="1569" y="1727"/>
                  </a:lnTo>
                  <a:lnTo>
                    <a:pt x="1488" y="1821"/>
                  </a:lnTo>
                  <a:lnTo>
                    <a:pt x="1442" y="1874"/>
                  </a:lnTo>
                  <a:lnTo>
                    <a:pt x="1425" y="1912"/>
                  </a:lnTo>
                  <a:lnTo>
                    <a:pt x="1403" y="1962"/>
                  </a:lnTo>
                  <a:lnTo>
                    <a:pt x="1400" y="2025"/>
                  </a:lnTo>
                  <a:lnTo>
                    <a:pt x="1388" y="2053"/>
                  </a:lnTo>
                  <a:lnTo>
                    <a:pt x="1372" y="2081"/>
                  </a:lnTo>
                  <a:lnTo>
                    <a:pt x="1362" y="2099"/>
                  </a:lnTo>
                  <a:lnTo>
                    <a:pt x="1370" y="2118"/>
                  </a:lnTo>
                  <a:lnTo>
                    <a:pt x="1343" y="2128"/>
                  </a:lnTo>
                  <a:lnTo>
                    <a:pt x="1317" y="2115"/>
                  </a:lnTo>
                  <a:lnTo>
                    <a:pt x="1308" y="2084"/>
                  </a:lnTo>
                  <a:lnTo>
                    <a:pt x="1283" y="2054"/>
                  </a:lnTo>
                  <a:lnTo>
                    <a:pt x="1267" y="2037"/>
                  </a:lnTo>
                  <a:lnTo>
                    <a:pt x="1227" y="2041"/>
                  </a:lnTo>
                  <a:lnTo>
                    <a:pt x="1211" y="2020"/>
                  </a:lnTo>
                  <a:lnTo>
                    <a:pt x="1185" y="1985"/>
                  </a:lnTo>
                  <a:lnTo>
                    <a:pt x="1168" y="1978"/>
                  </a:lnTo>
                  <a:lnTo>
                    <a:pt x="1130" y="2022"/>
                  </a:lnTo>
                  <a:lnTo>
                    <a:pt x="1087" y="2047"/>
                  </a:lnTo>
                  <a:lnTo>
                    <a:pt x="1051" y="2039"/>
                  </a:lnTo>
                  <a:lnTo>
                    <a:pt x="1033" y="2010"/>
                  </a:lnTo>
                  <a:lnTo>
                    <a:pt x="1033" y="1971"/>
                  </a:lnTo>
                  <a:lnTo>
                    <a:pt x="1037" y="1949"/>
                  </a:lnTo>
                  <a:lnTo>
                    <a:pt x="1056" y="1922"/>
                  </a:lnTo>
                  <a:lnTo>
                    <a:pt x="1050" y="1905"/>
                  </a:lnTo>
                  <a:lnTo>
                    <a:pt x="1029" y="1899"/>
                  </a:lnTo>
                  <a:lnTo>
                    <a:pt x="994" y="1901"/>
                  </a:lnTo>
                  <a:lnTo>
                    <a:pt x="959" y="1875"/>
                  </a:lnTo>
                  <a:lnTo>
                    <a:pt x="950" y="1841"/>
                  </a:lnTo>
                  <a:lnTo>
                    <a:pt x="936" y="1821"/>
                  </a:lnTo>
                  <a:lnTo>
                    <a:pt x="882" y="1829"/>
                  </a:lnTo>
                  <a:lnTo>
                    <a:pt x="804" y="1832"/>
                  </a:lnTo>
                  <a:lnTo>
                    <a:pt x="766" y="1828"/>
                  </a:lnTo>
                  <a:lnTo>
                    <a:pt x="709" y="1847"/>
                  </a:lnTo>
                  <a:lnTo>
                    <a:pt x="601" y="1908"/>
                  </a:lnTo>
                  <a:lnTo>
                    <a:pt x="556" y="1947"/>
                  </a:lnTo>
                  <a:lnTo>
                    <a:pt x="519" y="1968"/>
                  </a:lnTo>
                  <a:lnTo>
                    <a:pt x="497" y="2005"/>
                  </a:lnTo>
                  <a:lnTo>
                    <a:pt x="471" y="2043"/>
                  </a:lnTo>
                  <a:lnTo>
                    <a:pt x="476" y="2065"/>
                  </a:lnTo>
                  <a:lnTo>
                    <a:pt x="525" y="2073"/>
                  </a:lnTo>
                  <a:lnTo>
                    <a:pt x="574" y="2089"/>
                  </a:lnTo>
                  <a:lnTo>
                    <a:pt x="569" y="2112"/>
                  </a:lnTo>
                  <a:lnTo>
                    <a:pt x="540" y="2128"/>
                  </a:lnTo>
                  <a:lnTo>
                    <a:pt x="516" y="2129"/>
                  </a:lnTo>
                  <a:lnTo>
                    <a:pt x="487" y="2105"/>
                  </a:lnTo>
                  <a:lnTo>
                    <a:pt x="466" y="2089"/>
                  </a:lnTo>
                  <a:lnTo>
                    <a:pt x="430" y="2101"/>
                  </a:lnTo>
                  <a:lnTo>
                    <a:pt x="421" y="2076"/>
                  </a:lnTo>
                  <a:lnTo>
                    <a:pt x="366" y="2147"/>
                  </a:lnTo>
                  <a:lnTo>
                    <a:pt x="309" y="2191"/>
                  </a:lnTo>
                  <a:lnTo>
                    <a:pt x="263" y="2234"/>
                  </a:lnTo>
                  <a:lnTo>
                    <a:pt x="258" y="2316"/>
                  </a:lnTo>
                  <a:lnTo>
                    <a:pt x="279" y="2402"/>
                  </a:lnTo>
                  <a:lnTo>
                    <a:pt x="267" y="2526"/>
                  </a:lnTo>
                  <a:lnTo>
                    <a:pt x="348" y="2558"/>
                  </a:lnTo>
                  <a:lnTo>
                    <a:pt x="367" y="2654"/>
                  </a:lnTo>
                  <a:lnTo>
                    <a:pt x="477" y="2647"/>
                  </a:lnTo>
                  <a:lnTo>
                    <a:pt x="545" y="2694"/>
                  </a:lnTo>
                  <a:lnTo>
                    <a:pt x="572" y="2802"/>
                  </a:lnTo>
                  <a:lnTo>
                    <a:pt x="532" y="2896"/>
                  </a:lnTo>
                  <a:lnTo>
                    <a:pt x="526" y="3002"/>
                  </a:lnTo>
                  <a:lnTo>
                    <a:pt x="453" y="3017"/>
                  </a:lnTo>
                  <a:lnTo>
                    <a:pt x="382" y="3005"/>
                  </a:lnTo>
                  <a:lnTo>
                    <a:pt x="369" y="3080"/>
                  </a:lnTo>
                  <a:lnTo>
                    <a:pt x="358" y="3133"/>
                  </a:lnTo>
                  <a:lnTo>
                    <a:pt x="325" y="3177"/>
                  </a:lnTo>
                  <a:lnTo>
                    <a:pt x="256" y="3249"/>
                  </a:lnTo>
                  <a:lnTo>
                    <a:pt x="179" y="3264"/>
                  </a:lnTo>
                  <a:lnTo>
                    <a:pt x="158" y="3317"/>
                  </a:lnTo>
                  <a:lnTo>
                    <a:pt x="90" y="3309"/>
                  </a:lnTo>
                  <a:lnTo>
                    <a:pt x="40" y="3391"/>
                  </a:lnTo>
                  <a:lnTo>
                    <a:pt x="35" y="3491"/>
                  </a:lnTo>
                  <a:lnTo>
                    <a:pt x="2" y="3535"/>
                  </a:lnTo>
                  <a:lnTo>
                    <a:pt x="0" y="3566"/>
                  </a:lnTo>
                  <a:lnTo>
                    <a:pt x="77" y="3549"/>
                  </a:lnTo>
                  <a:lnTo>
                    <a:pt x="135" y="3549"/>
                  </a:lnTo>
                  <a:lnTo>
                    <a:pt x="179" y="3556"/>
                  </a:lnTo>
                  <a:lnTo>
                    <a:pt x="227" y="3606"/>
                  </a:lnTo>
                  <a:lnTo>
                    <a:pt x="309" y="3675"/>
                  </a:lnTo>
                  <a:lnTo>
                    <a:pt x="367" y="3709"/>
                  </a:lnTo>
                  <a:lnTo>
                    <a:pt x="458" y="3682"/>
                  </a:lnTo>
                  <a:lnTo>
                    <a:pt x="524" y="3622"/>
                  </a:lnTo>
                  <a:lnTo>
                    <a:pt x="600" y="3635"/>
                  </a:lnTo>
                  <a:lnTo>
                    <a:pt x="651" y="3751"/>
                  </a:lnTo>
                  <a:lnTo>
                    <a:pt x="705" y="3843"/>
                  </a:lnTo>
                  <a:lnTo>
                    <a:pt x="758" y="3933"/>
                  </a:lnTo>
                  <a:lnTo>
                    <a:pt x="895" y="4022"/>
                  </a:lnTo>
                  <a:lnTo>
                    <a:pt x="950" y="4054"/>
                  </a:lnTo>
                  <a:lnTo>
                    <a:pt x="921" y="4117"/>
                  </a:lnTo>
                  <a:lnTo>
                    <a:pt x="956" y="4166"/>
                  </a:lnTo>
                  <a:lnTo>
                    <a:pt x="1019" y="4159"/>
                  </a:lnTo>
                  <a:lnTo>
                    <a:pt x="1063" y="4187"/>
                  </a:lnTo>
                  <a:lnTo>
                    <a:pt x="1093" y="4217"/>
                  </a:lnTo>
                  <a:lnTo>
                    <a:pt x="1095" y="4216"/>
                  </a:lnTo>
                  <a:lnTo>
                    <a:pt x="1161" y="4234"/>
                  </a:lnTo>
                  <a:lnTo>
                    <a:pt x="1225" y="4240"/>
                  </a:lnTo>
                  <a:lnTo>
                    <a:pt x="1269" y="4237"/>
                  </a:lnTo>
                  <a:lnTo>
                    <a:pt x="1269" y="4219"/>
                  </a:lnTo>
                  <a:lnTo>
                    <a:pt x="1263" y="4180"/>
                  </a:lnTo>
                  <a:lnTo>
                    <a:pt x="1295" y="4166"/>
                  </a:lnTo>
                  <a:lnTo>
                    <a:pt x="1343" y="4162"/>
                  </a:lnTo>
                  <a:lnTo>
                    <a:pt x="1380" y="4178"/>
                  </a:lnTo>
                  <a:lnTo>
                    <a:pt x="1426" y="4193"/>
                  </a:lnTo>
                  <a:lnTo>
                    <a:pt x="1474" y="4192"/>
                  </a:lnTo>
                  <a:lnTo>
                    <a:pt x="1505" y="4177"/>
                  </a:lnTo>
                  <a:lnTo>
                    <a:pt x="1554" y="4096"/>
                  </a:lnTo>
                  <a:lnTo>
                    <a:pt x="1530" y="4061"/>
                  </a:lnTo>
                  <a:lnTo>
                    <a:pt x="1519" y="4022"/>
                  </a:lnTo>
                  <a:lnTo>
                    <a:pt x="1562" y="3965"/>
                  </a:lnTo>
                  <a:lnTo>
                    <a:pt x="1609" y="3938"/>
                  </a:lnTo>
                  <a:lnTo>
                    <a:pt x="1635" y="3907"/>
                  </a:lnTo>
                  <a:lnTo>
                    <a:pt x="1680" y="3893"/>
                  </a:lnTo>
                  <a:lnTo>
                    <a:pt x="1735" y="3888"/>
                  </a:lnTo>
                  <a:lnTo>
                    <a:pt x="1764" y="3906"/>
                  </a:lnTo>
                  <a:lnTo>
                    <a:pt x="1789" y="3923"/>
                  </a:lnTo>
                  <a:lnTo>
                    <a:pt x="1791" y="3945"/>
                  </a:lnTo>
                  <a:lnTo>
                    <a:pt x="1843" y="3945"/>
                  </a:lnTo>
                  <a:lnTo>
                    <a:pt x="1884" y="3924"/>
                  </a:lnTo>
                  <a:lnTo>
                    <a:pt x="1931" y="3930"/>
                  </a:lnTo>
                  <a:lnTo>
                    <a:pt x="1973" y="3922"/>
                  </a:lnTo>
                  <a:lnTo>
                    <a:pt x="1941" y="3902"/>
                  </a:lnTo>
                  <a:lnTo>
                    <a:pt x="1911" y="3876"/>
                  </a:lnTo>
                  <a:lnTo>
                    <a:pt x="1923" y="3859"/>
                  </a:lnTo>
                  <a:lnTo>
                    <a:pt x="1961" y="3855"/>
                  </a:lnTo>
                  <a:lnTo>
                    <a:pt x="1986" y="3871"/>
                  </a:lnTo>
                  <a:lnTo>
                    <a:pt x="2021" y="3864"/>
                  </a:lnTo>
                  <a:lnTo>
                    <a:pt x="2059" y="3809"/>
                  </a:lnTo>
                  <a:lnTo>
                    <a:pt x="2125" y="3807"/>
                  </a:lnTo>
                  <a:lnTo>
                    <a:pt x="2175" y="3796"/>
                  </a:lnTo>
                  <a:lnTo>
                    <a:pt x="2183" y="3769"/>
                  </a:lnTo>
                  <a:lnTo>
                    <a:pt x="2198" y="3746"/>
                  </a:lnTo>
                  <a:lnTo>
                    <a:pt x="2270" y="3733"/>
                  </a:lnTo>
                  <a:lnTo>
                    <a:pt x="2259" y="3648"/>
                  </a:lnTo>
                  <a:lnTo>
                    <a:pt x="2323" y="3606"/>
                  </a:lnTo>
                  <a:lnTo>
                    <a:pt x="2311" y="3546"/>
                  </a:lnTo>
                  <a:lnTo>
                    <a:pt x="2356" y="3545"/>
                  </a:lnTo>
                  <a:lnTo>
                    <a:pt x="2365" y="3613"/>
                  </a:lnTo>
                  <a:lnTo>
                    <a:pt x="2415" y="3613"/>
                  </a:lnTo>
                  <a:lnTo>
                    <a:pt x="2453" y="3608"/>
                  </a:lnTo>
                  <a:lnTo>
                    <a:pt x="2447" y="3572"/>
                  </a:lnTo>
                  <a:lnTo>
                    <a:pt x="2479" y="3575"/>
                  </a:lnTo>
                  <a:lnTo>
                    <a:pt x="2491" y="3629"/>
                  </a:lnTo>
                  <a:lnTo>
                    <a:pt x="2532" y="3628"/>
                  </a:lnTo>
                  <a:lnTo>
                    <a:pt x="2541" y="3593"/>
                  </a:lnTo>
                  <a:lnTo>
                    <a:pt x="2599" y="3586"/>
                  </a:lnTo>
                  <a:lnTo>
                    <a:pt x="2623" y="3664"/>
                  </a:lnTo>
                  <a:lnTo>
                    <a:pt x="2714" y="3670"/>
                  </a:lnTo>
                  <a:lnTo>
                    <a:pt x="2826" y="3718"/>
                  </a:lnTo>
                  <a:lnTo>
                    <a:pt x="2863" y="3759"/>
                  </a:lnTo>
                  <a:lnTo>
                    <a:pt x="2863" y="3786"/>
                  </a:lnTo>
                  <a:lnTo>
                    <a:pt x="2911" y="3803"/>
                  </a:lnTo>
                  <a:lnTo>
                    <a:pt x="2941" y="3858"/>
                  </a:lnTo>
                  <a:lnTo>
                    <a:pt x="3023" y="3858"/>
                  </a:lnTo>
                  <a:lnTo>
                    <a:pt x="3047" y="3828"/>
                  </a:lnTo>
                  <a:lnTo>
                    <a:pt x="3131" y="3856"/>
                  </a:lnTo>
                  <a:lnTo>
                    <a:pt x="3204" y="3876"/>
                  </a:lnTo>
                  <a:lnTo>
                    <a:pt x="3250" y="3858"/>
                  </a:lnTo>
                  <a:lnTo>
                    <a:pt x="3297" y="3861"/>
                  </a:lnTo>
                  <a:lnTo>
                    <a:pt x="3294" y="3912"/>
                  </a:lnTo>
                  <a:lnTo>
                    <a:pt x="3359" y="3943"/>
                  </a:lnTo>
                  <a:lnTo>
                    <a:pt x="3428" y="3932"/>
                  </a:lnTo>
                  <a:lnTo>
                    <a:pt x="3441" y="3965"/>
                  </a:lnTo>
                  <a:lnTo>
                    <a:pt x="3404" y="3991"/>
                  </a:lnTo>
                  <a:lnTo>
                    <a:pt x="3457" y="4032"/>
                  </a:lnTo>
                  <a:lnTo>
                    <a:pt x="3573" y="4008"/>
                  </a:lnTo>
                  <a:lnTo>
                    <a:pt x="3629" y="4051"/>
                  </a:lnTo>
                  <a:lnTo>
                    <a:pt x="3687" y="4013"/>
                  </a:lnTo>
                  <a:lnTo>
                    <a:pt x="3711" y="4023"/>
                  </a:lnTo>
                  <a:lnTo>
                    <a:pt x="3776" y="4007"/>
                  </a:lnTo>
                  <a:lnTo>
                    <a:pt x="3783" y="4027"/>
                  </a:lnTo>
                  <a:lnTo>
                    <a:pt x="3738" y="4054"/>
                  </a:lnTo>
                  <a:lnTo>
                    <a:pt x="3760" y="4076"/>
                  </a:lnTo>
                  <a:lnTo>
                    <a:pt x="3783" y="4092"/>
                  </a:lnTo>
                  <a:lnTo>
                    <a:pt x="3839" y="4069"/>
                  </a:lnTo>
                  <a:lnTo>
                    <a:pt x="3866" y="4028"/>
                  </a:lnTo>
                  <a:lnTo>
                    <a:pt x="3921" y="4000"/>
                  </a:lnTo>
                  <a:lnTo>
                    <a:pt x="3965" y="3974"/>
                  </a:lnTo>
                  <a:lnTo>
                    <a:pt x="3981" y="3959"/>
                  </a:lnTo>
                  <a:lnTo>
                    <a:pt x="3994" y="3924"/>
                  </a:lnTo>
                  <a:lnTo>
                    <a:pt x="4000" y="3893"/>
                  </a:lnTo>
                  <a:lnTo>
                    <a:pt x="4054" y="3877"/>
                  </a:lnTo>
                  <a:lnTo>
                    <a:pt x="4101" y="3875"/>
                  </a:lnTo>
                  <a:lnTo>
                    <a:pt x="4127" y="3897"/>
                  </a:lnTo>
                  <a:lnTo>
                    <a:pt x="4160" y="3948"/>
                  </a:lnTo>
                  <a:lnTo>
                    <a:pt x="4195" y="3948"/>
                  </a:lnTo>
                  <a:lnTo>
                    <a:pt x="4207" y="3890"/>
                  </a:lnTo>
                  <a:lnTo>
                    <a:pt x="4224" y="3842"/>
                  </a:lnTo>
                  <a:lnTo>
                    <a:pt x="4300" y="3792"/>
                  </a:lnTo>
                  <a:lnTo>
                    <a:pt x="4347" y="3807"/>
                  </a:lnTo>
                  <a:lnTo>
                    <a:pt x="4402" y="3807"/>
                  </a:lnTo>
                  <a:lnTo>
                    <a:pt x="4419" y="3864"/>
                  </a:lnTo>
                  <a:lnTo>
                    <a:pt x="4439" y="3885"/>
                  </a:lnTo>
                  <a:lnTo>
                    <a:pt x="4464" y="3876"/>
                  </a:lnTo>
                  <a:lnTo>
                    <a:pt x="4481" y="3812"/>
                  </a:lnTo>
                  <a:lnTo>
                    <a:pt x="4510" y="3770"/>
                  </a:lnTo>
                  <a:lnTo>
                    <a:pt x="4506" y="3735"/>
                  </a:lnTo>
                  <a:lnTo>
                    <a:pt x="4536" y="3729"/>
                  </a:lnTo>
                  <a:lnTo>
                    <a:pt x="4543" y="3753"/>
                  </a:lnTo>
                  <a:lnTo>
                    <a:pt x="4571" y="3765"/>
                  </a:lnTo>
                  <a:lnTo>
                    <a:pt x="4611" y="3738"/>
                  </a:lnTo>
                  <a:lnTo>
                    <a:pt x="4627" y="3688"/>
                  </a:lnTo>
                  <a:lnTo>
                    <a:pt x="4644" y="3670"/>
                  </a:lnTo>
                  <a:lnTo>
                    <a:pt x="4640" y="3627"/>
                  </a:lnTo>
                  <a:lnTo>
                    <a:pt x="4671" y="3575"/>
                  </a:lnTo>
                  <a:lnTo>
                    <a:pt x="4701" y="3522"/>
                  </a:lnTo>
                  <a:lnTo>
                    <a:pt x="4698" y="3465"/>
                  </a:lnTo>
                  <a:lnTo>
                    <a:pt x="4740" y="3447"/>
                  </a:lnTo>
                  <a:lnTo>
                    <a:pt x="4797" y="3440"/>
                  </a:lnTo>
                  <a:lnTo>
                    <a:pt x="4828" y="3426"/>
                  </a:lnTo>
                  <a:lnTo>
                    <a:pt x="4837" y="3353"/>
                  </a:lnTo>
                  <a:lnTo>
                    <a:pt x="4917" y="3280"/>
                  </a:lnTo>
                  <a:lnTo>
                    <a:pt x="4984" y="3248"/>
                  </a:lnTo>
                  <a:lnTo>
                    <a:pt x="5028" y="3259"/>
                  </a:lnTo>
                  <a:lnTo>
                    <a:pt x="5085" y="3260"/>
                  </a:lnTo>
                  <a:lnTo>
                    <a:pt x="5126" y="3216"/>
                  </a:lnTo>
                  <a:lnTo>
                    <a:pt x="5098" y="3198"/>
                  </a:lnTo>
                  <a:lnTo>
                    <a:pt x="5055" y="3149"/>
                  </a:lnTo>
                  <a:lnTo>
                    <a:pt x="5055" y="3055"/>
                  </a:lnTo>
                  <a:lnTo>
                    <a:pt x="5097" y="3044"/>
                  </a:lnTo>
                  <a:lnTo>
                    <a:pt x="5113" y="3147"/>
                  </a:lnTo>
                  <a:lnTo>
                    <a:pt x="5222" y="3179"/>
                  </a:lnTo>
                  <a:lnTo>
                    <a:pt x="5212" y="3269"/>
                  </a:lnTo>
                  <a:lnTo>
                    <a:pt x="5276" y="3327"/>
                  </a:lnTo>
                  <a:lnTo>
                    <a:pt x="5254" y="3369"/>
                  </a:lnTo>
                  <a:lnTo>
                    <a:pt x="5268" y="3406"/>
                  </a:lnTo>
                  <a:lnTo>
                    <a:pt x="5317" y="3391"/>
                  </a:lnTo>
                  <a:lnTo>
                    <a:pt x="5408" y="3385"/>
                  </a:lnTo>
                  <a:lnTo>
                    <a:pt x="5481" y="3391"/>
                  </a:lnTo>
                  <a:lnTo>
                    <a:pt x="5500" y="3448"/>
                  </a:lnTo>
                  <a:lnTo>
                    <a:pt x="5555" y="3434"/>
                  </a:lnTo>
                  <a:lnTo>
                    <a:pt x="5600" y="3363"/>
                  </a:lnTo>
                  <a:lnTo>
                    <a:pt x="5672" y="3398"/>
                  </a:lnTo>
                  <a:lnTo>
                    <a:pt x="5714" y="3416"/>
                  </a:lnTo>
                  <a:lnTo>
                    <a:pt x="5774" y="3391"/>
                  </a:lnTo>
                  <a:lnTo>
                    <a:pt x="5796" y="3432"/>
                  </a:lnTo>
                  <a:lnTo>
                    <a:pt x="5786" y="3542"/>
                  </a:lnTo>
                  <a:lnTo>
                    <a:pt x="5679" y="3687"/>
                  </a:lnTo>
                  <a:lnTo>
                    <a:pt x="5596" y="3767"/>
                  </a:lnTo>
                  <a:lnTo>
                    <a:pt x="5574" y="3807"/>
                  </a:lnTo>
                  <a:lnTo>
                    <a:pt x="5576" y="3840"/>
                  </a:lnTo>
                  <a:lnTo>
                    <a:pt x="5661" y="3824"/>
                  </a:lnTo>
                  <a:lnTo>
                    <a:pt x="5722" y="3844"/>
                  </a:lnTo>
                  <a:lnTo>
                    <a:pt x="5767" y="3848"/>
                  </a:lnTo>
                  <a:lnTo>
                    <a:pt x="5814" y="3842"/>
                  </a:lnTo>
                  <a:lnTo>
                    <a:pt x="5829" y="3837"/>
                  </a:lnTo>
                  <a:lnTo>
                    <a:pt x="5827" y="3800"/>
                  </a:lnTo>
                  <a:lnTo>
                    <a:pt x="5855" y="3777"/>
                  </a:lnTo>
                  <a:lnTo>
                    <a:pt x="5888" y="3765"/>
                  </a:lnTo>
                  <a:lnTo>
                    <a:pt x="5908" y="3728"/>
                  </a:lnTo>
                  <a:lnTo>
                    <a:pt x="5934" y="3713"/>
                  </a:lnTo>
                  <a:lnTo>
                    <a:pt x="5986" y="3701"/>
                  </a:lnTo>
                  <a:lnTo>
                    <a:pt x="6021" y="3671"/>
                  </a:lnTo>
                  <a:lnTo>
                    <a:pt x="6060" y="3666"/>
                  </a:lnTo>
                  <a:lnTo>
                    <a:pt x="6065" y="3764"/>
                  </a:lnTo>
                  <a:close/>
                  <a:moveTo>
                    <a:pt x="1398" y="1791"/>
                  </a:moveTo>
                  <a:lnTo>
                    <a:pt x="1349" y="1802"/>
                  </a:lnTo>
                  <a:lnTo>
                    <a:pt x="1316" y="1821"/>
                  </a:lnTo>
                  <a:lnTo>
                    <a:pt x="1283" y="1841"/>
                  </a:lnTo>
                  <a:lnTo>
                    <a:pt x="1263" y="1857"/>
                  </a:lnTo>
                  <a:lnTo>
                    <a:pt x="1245" y="1870"/>
                  </a:lnTo>
                  <a:lnTo>
                    <a:pt x="1241" y="1899"/>
                  </a:lnTo>
                  <a:lnTo>
                    <a:pt x="1252" y="1929"/>
                  </a:lnTo>
                  <a:lnTo>
                    <a:pt x="1272" y="1948"/>
                  </a:lnTo>
                  <a:lnTo>
                    <a:pt x="1300" y="1960"/>
                  </a:lnTo>
                  <a:lnTo>
                    <a:pt x="1316" y="1953"/>
                  </a:lnTo>
                  <a:lnTo>
                    <a:pt x="1320" y="1929"/>
                  </a:lnTo>
                  <a:lnTo>
                    <a:pt x="1322" y="1899"/>
                  </a:lnTo>
                  <a:lnTo>
                    <a:pt x="1346" y="1871"/>
                  </a:lnTo>
                  <a:lnTo>
                    <a:pt x="1354" y="1880"/>
                  </a:lnTo>
                  <a:lnTo>
                    <a:pt x="1346" y="1916"/>
                  </a:lnTo>
                  <a:lnTo>
                    <a:pt x="1338" y="1944"/>
                  </a:lnTo>
                  <a:lnTo>
                    <a:pt x="1345" y="1966"/>
                  </a:lnTo>
                  <a:lnTo>
                    <a:pt x="1362" y="1974"/>
                  </a:lnTo>
                  <a:lnTo>
                    <a:pt x="1384" y="1968"/>
                  </a:lnTo>
                  <a:lnTo>
                    <a:pt x="1387" y="1936"/>
                  </a:lnTo>
                  <a:lnTo>
                    <a:pt x="1395" y="1892"/>
                  </a:lnTo>
                  <a:lnTo>
                    <a:pt x="1415" y="1864"/>
                  </a:lnTo>
                  <a:lnTo>
                    <a:pt x="1432" y="1838"/>
                  </a:lnTo>
                  <a:lnTo>
                    <a:pt x="1442" y="1813"/>
                  </a:lnTo>
                  <a:lnTo>
                    <a:pt x="1441" y="1796"/>
                  </a:lnTo>
                  <a:lnTo>
                    <a:pt x="1398" y="1791"/>
                  </a:lnTo>
                  <a:close/>
                  <a:moveTo>
                    <a:pt x="5118" y="1406"/>
                  </a:moveTo>
                  <a:lnTo>
                    <a:pt x="5082" y="1385"/>
                  </a:lnTo>
                  <a:lnTo>
                    <a:pt x="5043" y="1393"/>
                  </a:lnTo>
                  <a:lnTo>
                    <a:pt x="5040" y="1447"/>
                  </a:lnTo>
                  <a:lnTo>
                    <a:pt x="5060" y="1481"/>
                  </a:lnTo>
                  <a:lnTo>
                    <a:pt x="5084" y="1521"/>
                  </a:lnTo>
                  <a:lnTo>
                    <a:pt x="5106" y="1553"/>
                  </a:lnTo>
                  <a:lnTo>
                    <a:pt x="5106" y="1580"/>
                  </a:lnTo>
                  <a:lnTo>
                    <a:pt x="5118" y="1627"/>
                  </a:lnTo>
                  <a:lnTo>
                    <a:pt x="5103" y="1706"/>
                  </a:lnTo>
                  <a:lnTo>
                    <a:pt x="5089" y="1741"/>
                  </a:lnTo>
                  <a:lnTo>
                    <a:pt x="5080" y="1763"/>
                  </a:lnTo>
                  <a:lnTo>
                    <a:pt x="5118" y="1794"/>
                  </a:lnTo>
                  <a:lnTo>
                    <a:pt x="5154" y="1746"/>
                  </a:lnTo>
                  <a:lnTo>
                    <a:pt x="5185" y="1732"/>
                  </a:lnTo>
                  <a:lnTo>
                    <a:pt x="5197" y="1760"/>
                  </a:lnTo>
                  <a:lnTo>
                    <a:pt x="5174" y="1811"/>
                  </a:lnTo>
                  <a:lnTo>
                    <a:pt x="5200" y="1849"/>
                  </a:lnTo>
                  <a:lnTo>
                    <a:pt x="5253" y="1852"/>
                  </a:lnTo>
                  <a:lnTo>
                    <a:pt x="5279" y="1804"/>
                  </a:lnTo>
                  <a:lnTo>
                    <a:pt x="5271" y="1753"/>
                  </a:lnTo>
                  <a:lnTo>
                    <a:pt x="5319" y="1720"/>
                  </a:lnTo>
                  <a:lnTo>
                    <a:pt x="5377" y="1722"/>
                  </a:lnTo>
                  <a:lnTo>
                    <a:pt x="5418" y="1773"/>
                  </a:lnTo>
                  <a:lnTo>
                    <a:pt x="5459" y="1821"/>
                  </a:lnTo>
                  <a:lnTo>
                    <a:pt x="5469" y="1926"/>
                  </a:lnTo>
                  <a:lnTo>
                    <a:pt x="5450" y="1974"/>
                  </a:lnTo>
                  <a:lnTo>
                    <a:pt x="5426" y="1991"/>
                  </a:lnTo>
                  <a:lnTo>
                    <a:pt x="5356" y="1955"/>
                  </a:lnTo>
                  <a:lnTo>
                    <a:pt x="5342" y="1895"/>
                  </a:lnTo>
                  <a:lnTo>
                    <a:pt x="5281" y="1883"/>
                  </a:lnTo>
                  <a:lnTo>
                    <a:pt x="5265" y="1912"/>
                  </a:lnTo>
                  <a:lnTo>
                    <a:pt x="5269" y="1953"/>
                  </a:lnTo>
                  <a:lnTo>
                    <a:pt x="5296" y="1999"/>
                  </a:lnTo>
                  <a:lnTo>
                    <a:pt x="5319" y="2100"/>
                  </a:lnTo>
                  <a:lnTo>
                    <a:pt x="5286" y="2145"/>
                  </a:lnTo>
                  <a:lnTo>
                    <a:pt x="5238" y="2184"/>
                  </a:lnTo>
                  <a:lnTo>
                    <a:pt x="5202" y="2199"/>
                  </a:lnTo>
                  <a:lnTo>
                    <a:pt x="5166" y="2227"/>
                  </a:lnTo>
                  <a:lnTo>
                    <a:pt x="5171" y="2263"/>
                  </a:lnTo>
                  <a:lnTo>
                    <a:pt x="5233" y="2287"/>
                  </a:lnTo>
                  <a:lnTo>
                    <a:pt x="5308" y="2282"/>
                  </a:lnTo>
                  <a:lnTo>
                    <a:pt x="5405" y="2242"/>
                  </a:lnTo>
                  <a:lnTo>
                    <a:pt x="5486" y="2227"/>
                  </a:lnTo>
                  <a:lnTo>
                    <a:pt x="5558" y="2234"/>
                  </a:lnTo>
                  <a:lnTo>
                    <a:pt x="5643" y="2234"/>
                  </a:lnTo>
                  <a:lnTo>
                    <a:pt x="5704" y="2222"/>
                  </a:lnTo>
                  <a:lnTo>
                    <a:pt x="5727" y="2174"/>
                  </a:lnTo>
                  <a:lnTo>
                    <a:pt x="5740" y="2097"/>
                  </a:lnTo>
                  <a:lnTo>
                    <a:pt x="5760" y="2049"/>
                  </a:lnTo>
                  <a:lnTo>
                    <a:pt x="5697" y="1974"/>
                  </a:lnTo>
                  <a:lnTo>
                    <a:pt x="5646" y="1902"/>
                  </a:lnTo>
                  <a:lnTo>
                    <a:pt x="5590" y="1864"/>
                  </a:lnTo>
                  <a:lnTo>
                    <a:pt x="5405" y="1695"/>
                  </a:lnTo>
                  <a:lnTo>
                    <a:pt x="5356" y="1659"/>
                  </a:lnTo>
                  <a:lnTo>
                    <a:pt x="5276" y="1628"/>
                  </a:lnTo>
                  <a:lnTo>
                    <a:pt x="5226" y="1595"/>
                  </a:lnTo>
                  <a:lnTo>
                    <a:pt x="5175" y="1530"/>
                  </a:lnTo>
                  <a:lnTo>
                    <a:pt x="5144" y="1489"/>
                  </a:lnTo>
                  <a:lnTo>
                    <a:pt x="5137" y="1451"/>
                  </a:lnTo>
                  <a:lnTo>
                    <a:pt x="5118" y="1406"/>
                  </a:lnTo>
                  <a:close/>
                  <a:moveTo>
                    <a:pt x="4369" y="17"/>
                  </a:moveTo>
                  <a:lnTo>
                    <a:pt x="4308" y="33"/>
                  </a:lnTo>
                  <a:lnTo>
                    <a:pt x="4280" y="35"/>
                  </a:lnTo>
                  <a:lnTo>
                    <a:pt x="4239" y="52"/>
                  </a:lnTo>
                  <a:lnTo>
                    <a:pt x="4205" y="83"/>
                  </a:lnTo>
                  <a:lnTo>
                    <a:pt x="4173" y="100"/>
                  </a:lnTo>
                  <a:lnTo>
                    <a:pt x="4171" y="127"/>
                  </a:lnTo>
                  <a:lnTo>
                    <a:pt x="4171" y="169"/>
                  </a:lnTo>
                  <a:lnTo>
                    <a:pt x="4154" y="211"/>
                  </a:lnTo>
                  <a:lnTo>
                    <a:pt x="4140" y="246"/>
                  </a:lnTo>
                  <a:lnTo>
                    <a:pt x="4102" y="287"/>
                  </a:lnTo>
                  <a:lnTo>
                    <a:pt x="4071" y="311"/>
                  </a:lnTo>
                  <a:lnTo>
                    <a:pt x="4070" y="333"/>
                  </a:lnTo>
                  <a:lnTo>
                    <a:pt x="4118" y="327"/>
                  </a:lnTo>
                  <a:lnTo>
                    <a:pt x="4149" y="298"/>
                  </a:lnTo>
                  <a:lnTo>
                    <a:pt x="4166" y="257"/>
                  </a:lnTo>
                  <a:lnTo>
                    <a:pt x="4180" y="215"/>
                  </a:lnTo>
                  <a:lnTo>
                    <a:pt x="4208" y="173"/>
                  </a:lnTo>
                  <a:lnTo>
                    <a:pt x="4247" y="129"/>
                  </a:lnTo>
                  <a:lnTo>
                    <a:pt x="4273" y="129"/>
                  </a:lnTo>
                  <a:lnTo>
                    <a:pt x="4257" y="183"/>
                  </a:lnTo>
                  <a:lnTo>
                    <a:pt x="4236" y="235"/>
                  </a:lnTo>
                  <a:lnTo>
                    <a:pt x="4219" y="285"/>
                  </a:lnTo>
                  <a:lnTo>
                    <a:pt x="4221" y="311"/>
                  </a:lnTo>
                  <a:lnTo>
                    <a:pt x="4254" y="316"/>
                  </a:lnTo>
                  <a:lnTo>
                    <a:pt x="4281" y="311"/>
                  </a:lnTo>
                  <a:lnTo>
                    <a:pt x="4311" y="280"/>
                  </a:lnTo>
                  <a:lnTo>
                    <a:pt x="4352" y="225"/>
                  </a:lnTo>
                  <a:lnTo>
                    <a:pt x="4394" y="209"/>
                  </a:lnTo>
                  <a:lnTo>
                    <a:pt x="4436" y="242"/>
                  </a:lnTo>
                  <a:lnTo>
                    <a:pt x="4442" y="282"/>
                  </a:lnTo>
                  <a:lnTo>
                    <a:pt x="4466" y="319"/>
                  </a:lnTo>
                  <a:lnTo>
                    <a:pt x="4523" y="352"/>
                  </a:lnTo>
                  <a:lnTo>
                    <a:pt x="4576" y="369"/>
                  </a:lnTo>
                  <a:lnTo>
                    <a:pt x="4616" y="396"/>
                  </a:lnTo>
                  <a:lnTo>
                    <a:pt x="4632" y="442"/>
                  </a:lnTo>
                  <a:lnTo>
                    <a:pt x="4627" y="478"/>
                  </a:lnTo>
                  <a:lnTo>
                    <a:pt x="4629" y="505"/>
                  </a:lnTo>
                  <a:lnTo>
                    <a:pt x="4624" y="535"/>
                  </a:lnTo>
                  <a:lnTo>
                    <a:pt x="4629" y="548"/>
                  </a:lnTo>
                  <a:lnTo>
                    <a:pt x="4661" y="575"/>
                  </a:lnTo>
                  <a:lnTo>
                    <a:pt x="4673" y="606"/>
                  </a:lnTo>
                  <a:lnTo>
                    <a:pt x="4668" y="638"/>
                  </a:lnTo>
                  <a:lnTo>
                    <a:pt x="4664" y="669"/>
                  </a:lnTo>
                  <a:lnTo>
                    <a:pt x="4629" y="672"/>
                  </a:lnTo>
                  <a:lnTo>
                    <a:pt x="4602" y="626"/>
                  </a:lnTo>
                  <a:lnTo>
                    <a:pt x="4607" y="546"/>
                  </a:lnTo>
                  <a:lnTo>
                    <a:pt x="4585" y="544"/>
                  </a:lnTo>
                  <a:lnTo>
                    <a:pt x="4549" y="553"/>
                  </a:lnTo>
                  <a:lnTo>
                    <a:pt x="4518" y="538"/>
                  </a:lnTo>
                  <a:lnTo>
                    <a:pt x="4498" y="496"/>
                  </a:lnTo>
                  <a:lnTo>
                    <a:pt x="4491" y="456"/>
                  </a:lnTo>
                  <a:lnTo>
                    <a:pt x="4475" y="414"/>
                  </a:lnTo>
                  <a:lnTo>
                    <a:pt x="4445" y="390"/>
                  </a:lnTo>
                  <a:lnTo>
                    <a:pt x="4416" y="399"/>
                  </a:lnTo>
                  <a:lnTo>
                    <a:pt x="4396" y="405"/>
                  </a:lnTo>
                  <a:lnTo>
                    <a:pt x="4401" y="356"/>
                  </a:lnTo>
                  <a:lnTo>
                    <a:pt x="4400" y="321"/>
                  </a:lnTo>
                  <a:lnTo>
                    <a:pt x="4382" y="314"/>
                  </a:lnTo>
                  <a:lnTo>
                    <a:pt x="4347" y="328"/>
                  </a:lnTo>
                  <a:lnTo>
                    <a:pt x="4323" y="363"/>
                  </a:lnTo>
                  <a:lnTo>
                    <a:pt x="4285" y="373"/>
                  </a:lnTo>
                  <a:lnTo>
                    <a:pt x="4242" y="374"/>
                  </a:lnTo>
                  <a:lnTo>
                    <a:pt x="4163" y="359"/>
                  </a:lnTo>
                  <a:lnTo>
                    <a:pt x="4107" y="378"/>
                  </a:lnTo>
                  <a:lnTo>
                    <a:pt x="4079" y="391"/>
                  </a:lnTo>
                  <a:lnTo>
                    <a:pt x="4059" y="440"/>
                  </a:lnTo>
                  <a:lnTo>
                    <a:pt x="4074" y="478"/>
                  </a:lnTo>
                  <a:lnTo>
                    <a:pt x="4140" y="477"/>
                  </a:lnTo>
                  <a:lnTo>
                    <a:pt x="4159" y="491"/>
                  </a:lnTo>
                  <a:lnTo>
                    <a:pt x="4174" y="532"/>
                  </a:lnTo>
                  <a:lnTo>
                    <a:pt x="4171" y="582"/>
                  </a:lnTo>
                  <a:lnTo>
                    <a:pt x="4154" y="605"/>
                  </a:lnTo>
                  <a:lnTo>
                    <a:pt x="4126" y="617"/>
                  </a:lnTo>
                  <a:lnTo>
                    <a:pt x="4133" y="585"/>
                  </a:lnTo>
                  <a:lnTo>
                    <a:pt x="4133" y="549"/>
                  </a:lnTo>
                  <a:lnTo>
                    <a:pt x="4110" y="527"/>
                  </a:lnTo>
                  <a:lnTo>
                    <a:pt x="4058" y="538"/>
                  </a:lnTo>
                  <a:lnTo>
                    <a:pt x="3991" y="637"/>
                  </a:lnTo>
                  <a:lnTo>
                    <a:pt x="4007" y="651"/>
                  </a:lnTo>
                  <a:lnTo>
                    <a:pt x="4069" y="651"/>
                  </a:lnTo>
                  <a:lnTo>
                    <a:pt x="4079" y="710"/>
                  </a:lnTo>
                  <a:lnTo>
                    <a:pt x="4136" y="719"/>
                  </a:lnTo>
                  <a:lnTo>
                    <a:pt x="4164" y="741"/>
                  </a:lnTo>
                  <a:lnTo>
                    <a:pt x="4187" y="781"/>
                  </a:lnTo>
                  <a:lnTo>
                    <a:pt x="4202" y="814"/>
                  </a:lnTo>
                  <a:lnTo>
                    <a:pt x="4178" y="844"/>
                  </a:lnTo>
                  <a:lnTo>
                    <a:pt x="4110" y="848"/>
                  </a:lnTo>
                  <a:lnTo>
                    <a:pt x="4008" y="880"/>
                  </a:lnTo>
                  <a:lnTo>
                    <a:pt x="4039" y="931"/>
                  </a:lnTo>
                  <a:lnTo>
                    <a:pt x="4053" y="1007"/>
                  </a:lnTo>
                  <a:lnTo>
                    <a:pt x="4097" y="1032"/>
                  </a:lnTo>
                  <a:lnTo>
                    <a:pt x="4091" y="1059"/>
                  </a:lnTo>
                  <a:lnTo>
                    <a:pt x="4118" y="1084"/>
                  </a:lnTo>
                  <a:lnTo>
                    <a:pt x="4210" y="1153"/>
                  </a:lnTo>
                  <a:lnTo>
                    <a:pt x="4255" y="1168"/>
                  </a:lnTo>
                  <a:lnTo>
                    <a:pt x="4302" y="1165"/>
                  </a:lnTo>
                  <a:lnTo>
                    <a:pt x="4334" y="1193"/>
                  </a:lnTo>
                  <a:lnTo>
                    <a:pt x="4375" y="1215"/>
                  </a:lnTo>
                  <a:lnTo>
                    <a:pt x="4422" y="1241"/>
                  </a:lnTo>
                  <a:lnTo>
                    <a:pt x="4473" y="1244"/>
                  </a:lnTo>
                  <a:lnTo>
                    <a:pt x="4477" y="1204"/>
                  </a:lnTo>
                  <a:lnTo>
                    <a:pt x="4434" y="1146"/>
                  </a:lnTo>
                  <a:lnTo>
                    <a:pt x="4424" y="1109"/>
                  </a:lnTo>
                  <a:lnTo>
                    <a:pt x="4484" y="1033"/>
                  </a:lnTo>
                  <a:lnTo>
                    <a:pt x="4534" y="994"/>
                  </a:lnTo>
                  <a:lnTo>
                    <a:pt x="4591" y="960"/>
                  </a:lnTo>
                  <a:lnTo>
                    <a:pt x="4658" y="932"/>
                  </a:lnTo>
                  <a:lnTo>
                    <a:pt x="4707" y="916"/>
                  </a:lnTo>
                  <a:lnTo>
                    <a:pt x="4748" y="936"/>
                  </a:lnTo>
                  <a:lnTo>
                    <a:pt x="4771" y="954"/>
                  </a:lnTo>
                  <a:lnTo>
                    <a:pt x="4840" y="916"/>
                  </a:lnTo>
                  <a:lnTo>
                    <a:pt x="4872" y="923"/>
                  </a:lnTo>
                  <a:lnTo>
                    <a:pt x="4902" y="951"/>
                  </a:lnTo>
                  <a:lnTo>
                    <a:pt x="4919" y="1009"/>
                  </a:lnTo>
                  <a:lnTo>
                    <a:pt x="4882" y="1033"/>
                  </a:lnTo>
                  <a:lnTo>
                    <a:pt x="4842" y="1042"/>
                  </a:lnTo>
                  <a:lnTo>
                    <a:pt x="4843" y="1074"/>
                  </a:lnTo>
                  <a:lnTo>
                    <a:pt x="4893" y="1086"/>
                  </a:lnTo>
                  <a:lnTo>
                    <a:pt x="4902" y="1112"/>
                  </a:lnTo>
                  <a:lnTo>
                    <a:pt x="4940" y="1125"/>
                  </a:lnTo>
                  <a:lnTo>
                    <a:pt x="4949" y="1086"/>
                  </a:lnTo>
                  <a:lnTo>
                    <a:pt x="4964" y="1042"/>
                  </a:lnTo>
                  <a:lnTo>
                    <a:pt x="5006" y="993"/>
                  </a:lnTo>
                  <a:lnTo>
                    <a:pt x="5013" y="958"/>
                  </a:lnTo>
                  <a:lnTo>
                    <a:pt x="4996" y="901"/>
                  </a:lnTo>
                  <a:lnTo>
                    <a:pt x="4950" y="862"/>
                  </a:lnTo>
                  <a:lnTo>
                    <a:pt x="4921" y="798"/>
                  </a:lnTo>
                  <a:lnTo>
                    <a:pt x="4887" y="781"/>
                  </a:lnTo>
                  <a:lnTo>
                    <a:pt x="4821" y="774"/>
                  </a:lnTo>
                  <a:lnTo>
                    <a:pt x="4738" y="688"/>
                  </a:lnTo>
                  <a:lnTo>
                    <a:pt x="4718" y="605"/>
                  </a:lnTo>
                  <a:lnTo>
                    <a:pt x="4722" y="556"/>
                  </a:lnTo>
                  <a:lnTo>
                    <a:pt x="4750" y="528"/>
                  </a:lnTo>
                  <a:lnTo>
                    <a:pt x="4866" y="447"/>
                  </a:lnTo>
                  <a:lnTo>
                    <a:pt x="4892" y="399"/>
                  </a:lnTo>
                  <a:lnTo>
                    <a:pt x="4889" y="338"/>
                  </a:lnTo>
                  <a:lnTo>
                    <a:pt x="4866" y="303"/>
                  </a:lnTo>
                  <a:lnTo>
                    <a:pt x="4818" y="278"/>
                  </a:lnTo>
                  <a:lnTo>
                    <a:pt x="4702" y="283"/>
                  </a:lnTo>
                  <a:lnTo>
                    <a:pt x="4611" y="296"/>
                  </a:lnTo>
                  <a:lnTo>
                    <a:pt x="4524" y="299"/>
                  </a:lnTo>
                  <a:lnTo>
                    <a:pt x="4475" y="287"/>
                  </a:lnTo>
                  <a:lnTo>
                    <a:pt x="4429" y="193"/>
                  </a:lnTo>
                  <a:lnTo>
                    <a:pt x="4419" y="141"/>
                  </a:lnTo>
                  <a:lnTo>
                    <a:pt x="4427" y="96"/>
                  </a:lnTo>
                  <a:lnTo>
                    <a:pt x="4471" y="75"/>
                  </a:lnTo>
                  <a:lnTo>
                    <a:pt x="4503" y="59"/>
                  </a:lnTo>
                  <a:lnTo>
                    <a:pt x="4506" y="30"/>
                  </a:lnTo>
                  <a:lnTo>
                    <a:pt x="4477" y="0"/>
                  </a:lnTo>
                  <a:lnTo>
                    <a:pt x="4427" y="9"/>
                  </a:lnTo>
                  <a:lnTo>
                    <a:pt x="4369" y="17"/>
                  </a:lnTo>
                  <a:close/>
                  <a:moveTo>
                    <a:pt x="4044" y="205"/>
                  </a:moveTo>
                  <a:lnTo>
                    <a:pt x="4008" y="225"/>
                  </a:lnTo>
                  <a:lnTo>
                    <a:pt x="3978" y="262"/>
                  </a:lnTo>
                  <a:lnTo>
                    <a:pt x="3968" y="293"/>
                  </a:lnTo>
                  <a:lnTo>
                    <a:pt x="3969" y="340"/>
                  </a:lnTo>
                  <a:lnTo>
                    <a:pt x="3962" y="386"/>
                  </a:lnTo>
                  <a:lnTo>
                    <a:pt x="3948" y="420"/>
                  </a:lnTo>
                  <a:lnTo>
                    <a:pt x="3927" y="456"/>
                  </a:lnTo>
                  <a:lnTo>
                    <a:pt x="3917" y="496"/>
                  </a:lnTo>
                  <a:lnTo>
                    <a:pt x="3910" y="536"/>
                  </a:lnTo>
                  <a:lnTo>
                    <a:pt x="3905" y="567"/>
                  </a:lnTo>
                  <a:lnTo>
                    <a:pt x="3926" y="589"/>
                  </a:lnTo>
                  <a:lnTo>
                    <a:pt x="3950" y="570"/>
                  </a:lnTo>
                  <a:lnTo>
                    <a:pt x="3963" y="528"/>
                  </a:lnTo>
                  <a:lnTo>
                    <a:pt x="3974" y="468"/>
                  </a:lnTo>
                  <a:lnTo>
                    <a:pt x="3986" y="420"/>
                  </a:lnTo>
                  <a:lnTo>
                    <a:pt x="3994" y="364"/>
                  </a:lnTo>
                  <a:lnTo>
                    <a:pt x="4005" y="311"/>
                  </a:lnTo>
                  <a:lnTo>
                    <a:pt x="4027" y="285"/>
                  </a:lnTo>
                  <a:lnTo>
                    <a:pt x="4064" y="256"/>
                  </a:lnTo>
                  <a:lnTo>
                    <a:pt x="4074" y="241"/>
                  </a:lnTo>
                  <a:lnTo>
                    <a:pt x="4066" y="220"/>
                  </a:lnTo>
                  <a:lnTo>
                    <a:pt x="4044" y="205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0" name="Hessen">
              <a:extLst>
                <a:ext uri="{FF2B5EF4-FFF2-40B4-BE49-F238E27FC236}">
                  <a16:creationId xmlns:a16="http://schemas.microsoft.com/office/drawing/2014/main" id="{55CECD0B-80F6-8B32-2840-BBC6905F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895" y="2380386"/>
              <a:ext cx="737057" cy="1163833"/>
            </a:xfrm>
            <a:custGeom>
              <a:avLst/>
              <a:gdLst>
                <a:gd name="T0" fmla="*/ 3554 w 3907"/>
                <a:gd name="T1" fmla="*/ 952 h 5645"/>
                <a:gd name="T2" fmla="*/ 3413 w 3907"/>
                <a:gd name="T3" fmla="*/ 669 h 5645"/>
                <a:gd name="T4" fmla="*/ 3321 w 3907"/>
                <a:gd name="T5" fmla="*/ 719 h 5645"/>
                <a:gd name="T6" fmla="*/ 3205 w 3907"/>
                <a:gd name="T7" fmla="*/ 698 h 5645"/>
                <a:gd name="T8" fmla="*/ 3164 w 3907"/>
                <a:gd name="T9" fmla="*/ 854 h 5645"/>
                <a:gd name="T10" fmla="*/ 2913 w 3907"/>
                <a:gd name="T11" fmla="*/ 839 h 5645"/>
                <a:gd name="T12" fmla="*/ 2896 w 3907"/>
                <a:gd name="T13" fmla="*/ 651 h 5645"/>
                <a:gd name="T14" fmla="*/ 2879 w 3907"/>
                <a:gd name="T15" fmla="*/ 357 h 5645"/>
                <a:gd name="T16" fmla="*/ 2929 w 3907"/>
                <a:gd name="T17" fmla="*/ 211 h 5645"/>
                <a:gd name="T18" fmla="*/ 2948 w 3907"/>
                <a:gd name="T19" fmla="*/ 62 h 5645"/>
                <a:gd name="T20" fmla="*/ 2713 w 3907"/>
                <a:gd name="T21" fmla="*/ 0 h 5645"/>
                <a:gd name="T22" fmla="*/ 2474 w 3907"/>
                <a:gd name="T23" fmla="*/ 256 h 5645"/>
                <a:gd name="T24" fmla="*/ 2250 w 3907"/>
                <a:gd name="T25" fmla="*/ 498 h 5645"/>
                <a:gd name="T26" fmla="*/ 2074 w 3907"/>
                <a:gd name="T27" fmla="*/ 400 h 5645"/>
                <a:gd name="T28" fmla="*/ 1823 w 3907"/>
                <a:gd name="T29" fmla="*/ 573 h 5645"/>
                <a:gd name="T30" fmla="*/ 1475 w 3907"/>
                <a:gd name="T31" fmla="*/ 710 h 5645"/>
                <a:gd name="T32" fmla="*/ 1290 w 3907"/>
                <a:gd name="T33" fmla="*/ 999 h 5645"/>
                <a:gd name="T34" fmla="*/ 1533 w 3907"/>
                <a:gd name="T35" fmla="*/ 1088 h 5645"/>
                <a:gd name="T36" fmla="*/ 1352 w 3907"/>
                <a:gd name="T37" fmla="*/ 1418 h 5645"/>
                <a:gd name="T38" fmla="*/ 1105 w 3907"/>
                <a:gd name="T39" fmla="*/ 1729 h 5645"/>
                <a:gd name="T40" fmla="*/ 836 w 3907"/>
                <a:gd name="T41" fmla="*/ 1964 h 5645"/>
                <a:gd name="T42" fmla="*/ 553 w 3907"/>
                <a:gd name="T43" fmla="*/ 2447 h 5645"/>
                <a:gd name="T44" fmla="*/ 536 w 3907"/>
                <a:gd name="T45" fmla="*/ 2838 h 5645"/>
                <a:gd name="T46" fmla="*/ 388 w 3907"/>
                <a:gd name="T47" fmla="*/ 3043 h 5645"/>
                <a:gd name="T48" fmla="*/ 522 w 3907"/>
                <a:gd name="T49" fmla="*/ 3356 h 5645"/>
                <a:gd name="T50" fmla="*/ 414 w 3907"/>
                <a:gd name="T51" fmla="*/ 3501 h 5645"/>
                <a:gd name="T52" fmla="*/ 348 w 3907"/>
                <a:gd name="T53" fmla="*/ 3591 h 5645"/>
                <a:gd name="T54" fmla="*/ 253 w 3907"/>
                <a:gd name="T55" fmla="*/ 3813 h 5645"/>
                <a:gd name="T56" fmla="*/ 102 w 3907"/>
                <a:gd name="T57" fmla="*/ 3917 h 5645"/>
                <a:gd name="T58" fmla="*/ 143 w 3907"/>
                <a:gd name="T59" fmla="*/ 4146 h 5645"/>
                <a:gd name="T60" fmla="*/ 479 w 3907"/>
                <a:gd name="T61" fmla="*/ 4140 h 5645"/>
                <a:gd name="T62" fmla="*/ 921 w 3907"/>
                <a:gd name="T63" fmla="*/ 4311 h 5645"/>
                <a:gd name="T64" fmla="*/ 1002 w 3907"/>
                <a:gd name="T65" fmla="*/ 4672 h 5645"/>
                <a:gd name="T66" fmla="*/ 1058 w 3907"/>
                <a:gd name="T67" fmla="*/ 4841 h 5645"/>
                <a:gd name="T68" fmla="*/ 995 w 3907"/>
                <a:gd name="T69" fmla="*/ 5119 h 5645"/>
                <a:gd name="T70" fmla="*/ 1238 w 3907"/>
                <a:gd name="T71" fmla="*/ 5329 h 5645"/>
                <a:gd name="T72" fmla="*/ 1449 w 3907"/>
                <a:gd name="T73" fmla="*/ 5102 h 5645"/>
                <a:gd name="T74" fmla="*/ 1658 w 3907"/>
                <a:gd name="T75" fmla="*/ 5331 h 5645"/>
                <a:gd name="T76" fmla="*/ 1673 w 3907"/>
                <a:gd name="T77" fmla="*/ 5468 h 5645"/>
                <a:gd name="T78" fmla="*/ 1741 w 3907"/>
                <a:gd name="T79" fmla="*/ 5633 h 5645"/>
                <a:gd name="T80" fmla="*/ 1979 w 3907"/>
                <a:gd name="T81" fmla="*/ 5391 h 5645"/>
                <a:gd name="T82" fmla="*/ 2091 w 3907"/>
                <a:gd name="T83" fmla="*/ 5235 h 5645"/>
                <a:gd name="T84" fmla="*/ 2075 w 3907"/>
                <a:gd name="T85" fmla="*/ 4943 h 5645"/>
                <a:gd name="T86" fmla="*/ 2134 w 3907"/>
                <a:gd name="T87" fmla="*/ 4664 h 5645"/>
                <a:gd name="T88" fmla="*/ 1990 w 3907"/>
                <a:gd name="T89" fmla="*/ 4349 h 5645"/>
                <a:gd name="T90" fmla="*/ 1971 w 3907"/>
                <a:gd name="T91" fmla="*/ 3886 h 5645"/>
                <a:gd name="T92" fmla="*/ 2308 w 3907"/>
                <a:gd name="T93" fmla="*/ 3809 h 5645"/>
                <a:gd name="T94" fmla="*/ 2780 w 3907"/>
                <a:gd name="T95" fmla="*/ 3771 h 5645"/>
                <a:gd name="T96" fmla="*/ 2944 w 3907"/>
                <a:gd name="T97" fmla="*/ 3606 h 5645"/>
                <a:gd name="T98" fmla="*/ 3102 w 3907"/>
                <a:gd name="T99" fmla="*/ 3287 h 5645"/>
                <a:gd name="T100" fmla="*/ 3571 w 3907"/>
                <a:gd name="T101" fmla="*/ 2985 h 5645"/>
                <a:gd name="T102" fmla="*/ 3616 w 3907"/>
                <a:gd name="T103" fmla="*/ 2623 h 5645"/>
                <a:gd name="T104" fmla="*/ 3571 w 3907"/>
                <a:gd name="T105" fmla="*/ 2500 h 5645"/>
                <a:gd name="T106" fmla="*/ 3384 w 3907"/>
                <a:gd name="T107" fmla="*/ 2597 h 5645"/>
                <a:gd name="T108" fmla="*/ 3430 w 3907"/>
                <a:gd name="T109" fmla="*/ 2328 h 5645"/>
                <a:gd name="T110" fmla="*/ 3549 w 3907"/>
                <a:gd name="T111" fmla="*/ 2107 h 5645"/>
                <a:gd name="T112" fmla="*/ 3561 w 3907"/>
                <a:gd name="T113" fmla="*/ 1885 h 5645"/>
                <a:gd name="T114" fmla="*/ 3442 w 3907"/>
                <a:gd name="T115" fmla="*/ 1827 h 5645"/>
                <a:gd name="T116" fmla="*/ 3572 w 3907"/>
                <a:gd name="T117" fmla="*/ 1736 h 5645"/>
                <a:gd name="T118" fmla="*/ 3862 w 3907"/>
                <a:gd name="T119" fmla="*/ 1629 h 5645"/>
                <a:gd name="T120" fmla="*/ 3788 w 3907"/>
                <a:gd name="T121" fmla="*/ 1375 h 5645"/>
                <a:gd name="T122" fmla="*/ 3850 w 3907"/>
                <a:gd name="T123" fmla="*/ 1383 h 5645"/>
                <a:gd name="T124" fmla="*/ 3802 w 3907"/>
                <a:gd name="T125" fmla="*/ 1134 h 5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7" h="5645">
                  <a:moveTo>
                    <a:pt x="3724" y="1118"/>
                  </a:moveTo>
                  <a:lnTo>
                    <a:pt x="3679" y="1100"/>
                  </a:lnTo>
                  <a:lnTo>
                    <a:pt x="3650" y="1080"/>
                  </a:lnTo>
                  <a:lnTo>
                    <a:pt x="3624" y="1047"/>
                  </a:lnTo>
                  <a:lnTo>
                    <a:pt x="3618" y="1007"/>
                  </a:lnTo>
                  <a:lnTo>
                    <a:pt x="3601" y="963"/>
                  </a:lnTo>
                  <a:lnTo>
                    <a:pt x="3554" y="952"/>
                  </a:lnTo>
                  <a:lnTo>
                    <a:pt x="3503" y="952"/>
                  </a:lnTo>
                  <a:lnTo>
                    <a:pt x="3476" y="926"/>
                  </a:lnTo>
                  <a:lnTo>
                    <a:pt x="3437" y="894"/>
                  </a:lnTo>
                  <a:lnTo>
                    <a:pt x="3445" y="862"/>
                  </a:lnTo>
                  <a:lnTo>
                    <a:pt x="3428" y="818"/>
                  </a:lnTo>
                  <a:lnTo>
                    <a:pt x="3411" y="721"/>
                  </a:lnTo>
                  <a:lnTo>
                    <a:pt x="3413" y="669"/>
                  </a:lnTo>
                  <a:lnTo>
                    <a:pt x="3411" y="640"/>
                  </a:lnTo>
                  <a:lnTo>
                    <a:pt x="3372" y="614"/>
                  </a:lnTo>
                  <a:lnTo>
                    <a:pt x="3329" y="611"/>
                  </a:lnTo>
                  <a:lnTo>
                    <a:pt x="3291" y="628"/>
                  </a:lnTo>
                  <a:lnTo>
                    <a:pt x="3306" y="660"/>
                  </a:lnTo>
                  <a:lnTo>
                    <a:pt x="3323" y="691"/>
                  </a:lnTo>
                  <a:lnTo>
                    <a:pt x="3321" y="719"/>
                  </a:lnTo>
                  <a:lnTo>
                    <a:pt x="3295" y="730"/>
                  </a:lnTo>
                  <a:lnTo>
                    <a:pt x="3275" y="695"/>
                  </a:lnTo>
                  <a:lnTo>
                    <a:pt x="3263" y="654"/>
                  </a:lnTo>
                  <a:lnTo>
                    <a:pt x="3243" y="626"/>
                  </a:lnTo>
                  <a:lnTo>
                    <a:pt x="3217" y="631"/>
                  </a:lnTo>
                  <a:lnTo>
                    <a:pt x="3222" y="674"/>
                  </a:lnTo>
                  <a:lnTo>
                    <a:pt x="3205" y="698"/>
                  </a:lnTo>
                  <a:lnTo>
                    <a:pt x="3161" y="701"/>
                  </a:lnTo>
                  <a:lnTo>
                    <a:pt x="3101" y="727"/>
                  </a:lnTo>
                  <a:lnTo>
                    <a:pt x="3075" y="756"/>
                  </a:lnTo>
                  <a:lnTo>
                    <a:pt x="3090" y="785"/>
                  </a:lnTo>
                  <a:lnTo>
                    <a:pt x="3101" y="827"/>
                  </a:lnTo>
                  <a:lnTo>
                    <a:pt x="3138" y="848"/>
                  </a:lnTo>
                  <a:lnTo>
                    <a:pt x="3164" y="854"/>
                  </a:lnTo>
                  <a:lnTo>
                    <a:pt x="3170" y="886"/>
                  </a:lnTo>
                  <a:lnTo>
                    <a:pt x="3133" y="912"/>
                  </a:lnTo>
                  <a:lnTo>
                    <a:pt x="3103" y="911"/>
                  </a:lnTo>
                  <a:lnTo>
                    <a:pt x="3049" y="902"/>
                  </a:lnTo>
                  <a:lnTo>
                    <a:pt x="2989" y="889"/>
                  </a:lnTo>
                  <a:lnTo>
                    <a:pt x="2947" y="874"/>
                  </a:lnTo>
                  <a:lnTo>
                    <a:pt x="2913" y="839"/>
                  </a:lnTo>
                  <a:lnTo>
                    <a:pt x="2828" y="781"/>
                  </a:lnTo>
                  <a:lnTo>
                    <a:pt x="2828" y="756"/>
                  </a:lnTo>
                  <a:lnTo>
                    <a:pt x="2853" y="736"/>
                  </a:lnTo>
                  <a:lnTo>
                    <a:pt x="2847" y="717"/>
                  </a:lnTo>
                  <a:lnTo>
                    <a:pt x="2840" y="689"/>
                  </a:lnTo>
                  <a:lnTo>
                    <a:pt x="2866" y="657"/>
                  </a:lnTo>
                  <a:lnTo>
                    <a:pt x="2896" y="651"/>
                  </a:lnTo>
                  <a:lnTo>
                    <a:pt x="2922" y="640"/>
                  </a:lnTo>
                  <a:lnTo>
                    <a:pt x="2959" y="617"/>
                  </a:lnTo>
                  <a:lnTo>
                    <a:pt x="2953" y="570"/>
                  </a:lnTo>
                  <a:lnTo>
                    <a:pt x="2948" y="498"/>
                  </a:lnTo>
                  <a:lnTo>
                    <a:pt x="2947" y="463"/>
                  </a:lnTo>
                  <a:lnTo>
                    <a:pt x="2890" y="398"/>
                  </a:lnTo>
                  <a:lnTo>
                    <a:pt x="2879" y="357"/>
                  </a:lnTo>
                  <a:lnTo>
                    <a:pt x="2884" y="340"/>
                  </a:lnTo>
                  <a:lnTo>
                    <a:pt x="2921" y="340"/>
                  </a:lnTo>
                  <a:lnTo>
                    <a:pt x="2924" y="307"/>
                  </a:lnTo>
                  <a:lnTo>
                    <a:pt x="2929" y="284"/>
                  </a:lnTo>
                  <a:lnTo>
                    <a:pt x="2971" y="264"/>
                  </a:lnTo>
                  <a:lnTo>
                    <a:pt x="2955" y="235"/>
                  </a:lnTo>
                  <a:lnTo>
                    <a:pt x="2929" y="211"/>
                  </a:lnTo>
                  <a:lnTo>
                    <a:pt x="2955" y="186"/>
                  </a:lnTo>
                  <a:lnTo>
                    <a:pt x="2989" y="212"/>
                  </a:lnTo>
                  <a:lnTo>
                    <a:pt x="3026" y="230"/>
                  </a:lnTo>
                  <a:lnTo>
                    <a:pt x="3048" y="211"/>
                  </a:lnTo>
                  <a:lnTo>
                    <a:pt x="3023" y="177"/>
                  </a:lnTo>
                  <a:lnTo>
                    <a:pt x="2982" y="140"/>
                  </a:lnTo>
                  <a:lnTo>
                    <a:pt x="2948" y="62"/>
                  </a:lnTo>
                  <a:lnTo>
                    <a:pt x="2921" y="59"/>
                  </a:lnTo>
                  <a:lnTo>
                    <a:pt x="2861" y="64"/>
                  </a:lnTo>
                  <a:lnTo>
                    <a:pt x="2826" y="42"/>
                  </a:lnTo>
                  <a:lnTo>
                    <a:pt x="2795" y="82"/>
                  </a:lnTo>
                  <a:lnTo>
                    <a:pt x="2737" y="84"/>
                  </a:lnTo>
                  <a:lnTo>
                    <a:pt x="2739" y="24"/>
                  </a:lnTo>
                  <a:lnTo>
                    <a:pt x="2713" y="0"/>
                  </a:lnTo>
                  <a:lnTo>
                    <a:pt x="2655" y="17"/>
                  </a:lnTo>
                  <a:lnTo>
                    <a:pt x="2627" y="62"/>
                  </a:lnTo>
                  <a:lnTo>
                    <a:pt x="2580" y="82"/>
                  </a:lnTo>
                  <a:lnTo>
                    <a:pt x="2498" y="101"/>
                  </a:lnTo>
                  <a:lnTo>
                    <a:pt x="2476" y="128"/>
                  </a:lnTo>
                  <a:lnTo>
                    <a:pt x="2533" y="168"/>
                  </a:lnTo>
                  <a:lnTo>
                    <a:pt x="2474" y="256"/>
                  </a:lnTo>
                  <a:lnTo>
                    <a:pt x="2442" y="348"/>
                  </a:lnTo>
                  <a:lnTo>
                    <a:pt x="2410" y="370"/>
                  </a:lnTo>
                  <a:lnTo>
                    <a:pt x="2363" y="389"/>
                  </a:lnTo>
                  <a:lnTo>
                    <a:pt x="2317" y="417"/>
                  </a:lnTo>
                  <a:lnTo>
                    <a:pt x="2296" y="446"/>
                  </a:lnTo>
                  <a:lnTo>
                    <a:pt x="2280" y="484"/>
                  </a:lnTo>
                  <a:lnTo>
                    <a:pt x="2250" y="498"/>
                  </a:lnTo>
                  <a:lnTo>
                    <a:pt x="2178" y="530"/>
                  </a:lnTo>
                  <a:lnTo>
                    <a:pt x="2149" y="538"/>
                  </a:lnTo>
                  <a:lnTo>
                    <a:pt x="2091" y="533"/>
                  </a:lnTo>
                  <a:lnTo>
                    <a:pt x="2074" y="506"/>
                  </a:lnTo>
                  <a:lnTo>
                    <a:pt x="2063" y="469"/>
                  </a:lnTo>
                  <a:lnTo>
                    <a:pt x="2085" y="417"/>
                  </a:lnTo>
                  <a:lnTo>
                    <a:pt x="2074" y="400"/>
                  </a:lnTo>
                  <a:lnTo>
                    <a:pt x="2001" y="398"/>
                  </a:lnTo>
                  <a:lnTo>
                    <a:pt x="1987" y="353"/>
                  </a:lnTo>
                  <a:lnTo>
                    <a:pt x="1953" y="362"/>
                  </a:lnTo>
                  <a:lnTo>
                    <a:pt x="1878" y="391"/>
                  </a:lnTo>
                  <a:lnTo>
                    <a:pt x="1779" y="440"/>
                  </a:lnTo>
                  <a:lnTo>
                    <a:pt x="1794" y="490"/>
                  </a:lnTo>
                  <a:lnTo>
                    <a:pt x="1823" y="573"/>
                  </a:lnTo>
                  <a:lnTo>
                    <a:pt x="1860" y="590"/>
                  </a:lnTo>
                  <a:lnTo>
                    <a:pt x="1869" y="657"/>
                  </a:lnTo>
                  <a:lnTo>
                    <a:pt x="1834" y="674"/>
                  </a:lnTo>
                  <a:lnTo>
                    <a:pt x="1759" y="695"/>
                  </a:lnTo>
                  <a:lnTo>
                    <a:pt x="1697" y="678"/>
                  </a:lnTo>
                  <a:lnTo>
                    <a:pt x="1629" y="691"/>
                  </a:lnTo>
                  <a:lnTo>
                    <a:pt x="1475" y="710"/>
                  </a:lnTo>
                  <a:lnTo>
                    <a:pt x="1447" y="721"/>
                  </a:lnTo>
                  <a:lnTo>
                    <a:pt x="1397" y="779"/>
                  </a:lnTo>
                  <a:lnTo>
                    <a:pt x="1346" y="811"/>
                  </a:lnTo>
                  <a:lnTo>
                    <a:pt x="1322" y="859"/>
                  </a:lnTo>
                  <a:lnTo>
                    <a:pt x="1255" y="943"/>
                  </a:lnTo>
                  <a:lnTo>
                    <a:pt x="1247" y="984"/>
                  </a:lnTo>
                  <a:lnTo>
                    <a:pt x="1290" y="999"/>
                  </a:lnTo>
                  <a:lnTo>
                    <a:pt x="1290" y="1051"/>
                  </a:lnTo>
                  <a:lnTo>
                    <a:pt x="1325" y="1048"/>
                  </a:lnTo>
                  <a:lnTo>
                    <a:pt x="1376" y="1010"/>
                  </a:lnTo>
                  <a:lnTo>
                    <a:pt x="1436" y="984"/>
                  </a:lnTo>
                  <a:lnTo>
                    <a:pt x="1481" y="972"/>
                  </a:lnTo>
                  <a:lnTo>
                    <a:pt x="1525" y="1025"/>
                  </a:lnTo>
                  <a:lnTo>
                    <a:pt x="1533" y="1088"/>
                  </a:lnTo>
                  <a:lnTo>
                    <a:pt x="1559" y="1154"/>
                  </a:lnTo>
                  <a:lnTo>
                    <a:pt x="1545" y="1238"/>
                  </a:lnTo>
                  <a:lnTo>
                    <a:pt x="1455" y="1320"/>
                  </a:lnTo>
                  <a:lnTo>
                    <a:pt x="1495" y="1374"/>
                  </a:lnTo>
                  <a:lnTo>
                    <a:pt x="1438" y="1415"/>
                  </a:lnTo>
                  <a:lnTo>
                    <a:pt x="1397" y="1426"/>
                  </a:lnTo>
                  <a:lnTo>
                    <a:pt x="1352" y="1418"/>
                  </a:lnTo>
                  <a:lnTo>
                    <a:pt x="1296" y="1412"/>
                  </a:lnTo>
                  <a:lnTo>
                    <a:pt x="1169" y="1447"/>
                  </a:lnTo>
                  <a:lnTo>
                    <a:pt x="1171" y="1495"/>
                  </a:lnTo>
                  <a:lnTo>
                    <a:pt x="1184" y="1518"/>
                  </a:lnTo>
                  <a:lnTo>
                    <a:pt x="1163" y="1559"/>
                  </a:lnTo>
                  <a:lnTo>
                    <a:pt x="1197" y="1623"/>
                  </a:lnTo>
                  <a:lnTo>
                    <a:pt x="1105" y="1729"/>
                  </a:lnTo>
                  <a:lnTo>
                    <a:pt x="1068" y="1826"/>
                  </a:lnTo>
                  <a:lnTo>
                    <a:pt x="1074" y="1871"/>
                  </a:lnTo>
                  <a:lnTo>
                    <a:pt x="1042" y="1871"/>
                  </a:lnTo>
                  <a:lnTo>
                    <a:pt x="971" y="1953"/>
                  </a:lnTo>
                  <a:lnTo>
                    <a:pt x="921" y="2013"/>
                  </a:lnTo>
                  <a:lnTo>
                    <a:pt x="842" y="2010"/>
                  </a:lnTo>
                  <a:lnTo>
                    <a:pt x="836" y="1964"/>
                  </a:lnTo>
                  <a:lnTo>
                    <a:pt x="785" y="1959"/>
                  </a:lnTo>
                  <a:lnTo>
                    <a:pt x="633" y="2132"/>
                  </a:lnTo>
                  <a:lnTo>
                    <a:pt x="547" y="2207"/>
                  </a:lnTo>
                  <a:lnTo>
                    <a:pt x="600" y="2287"/>
                  </a:lnTo>
                  <a:lnTo>
                    <a:pt x="616" y="2349"/>
                  </a:lnTo>
                  <a:lnTo>
                    <a:pt x="565" y="2436"/>
                  </a:lnTo>
                  <a:lnTo>
                    <a:pt x="553" y="2447"/>
                  </a:lnTo>
                  <a:lnTo>
                    <a:pt x="573" y="2463"/>
                  </a:lnTo>
                  <a:lnTo>
                    <a:pt x="538" y="2510"/>
                  </a:lnTo>
                  <a:lnTo>
                    <a:pt x="586" y="2594"/>
                  </a:lnTo>
                  <a:lnTo>
                    <a:pt x="594" y="2664"/>
                  </a:lnTo>
                  <a:lnTo>
                    <a:pt x="594" y="2721"/>
                  </a:lnTo>
                  <a:lnTo>
                    <a:pt x="575" y="2792"/>
                  </a:lnTo>
                  <a:lnTo>
                    <a:pt x="536" y="2838"/>
                  </a:lnTo>
                  <a:lnTo>
                    <a:pt x="480" y="2834"/>
                  </a:lnTo>
                  <a:lnTo>
                    <a:pt x="467" y="2793"/>
                  </a:lnTo>
                  <a:lnTo>
                    <a:pt x="431" y="2789"/>
                  </a:lnTo>
                  <a:lnTo>
                    <a:pt x="353" y="2864"/>
                  </a:lnTo>
                  <a:lnTo>
                    <a:pt x="339" y="2951"/>
                  </a:lnTo>
                  <a:lnTo>
                    <a:pt x="352" y="3005"/>
                  </a:lnTo>
                  <a:lnTo>
                    <a:pt x="388" y="3043"/>
                  </a:lnTo>
                  <a:lnTo>
                    <a:pt x="341" y="3091"/>
                  </a:lnTo>
                  <a:lnTo>
                    <a:pt x="323" y="3138"/>
                  </a:lnTo>
                  <a:lnTo>
                    <a:pt x="339" y="3170"/>
                  </a:lnTo>
                  <a:lnTo>
                    <a:pt x="384" y="3182"/>
                  </a:lnTo>
                  <a:lnTo>
                    <a:pt x="451" y="3235"/>
                  </a:lnTo>
                  <a:lnTo>
                    <a:pt x="489" y="3339"/>
                  </a:lnTo>
                  <a:lnTo>
                    <a:pt x="522" y="3356"/>
                  </a:lnTo>
                  <a:lnTo>
                    <a:pt x="536" y="3397"/>
                  </a:lnTo>
                  <a:lnTo>
                    <a:pt x="567" y="3455"/>
                  </a:lnTo>
                  <a:lnTo>
                    <a:pt x="544" y="3503"/>
                  </a:lnTo>
                  <a:lnTo>
                    <a:pt x="516" y="3517"/>
                  </a:lnTo>
                  <a:lnTo>
                    <a:pt x="493" y="3511"/>
                  </a:lnTo>
                  <a:lnTo>
                    <a:pt x="459" y="3486"/>
                  </a:lnTo>
                  <a:lnTo>
                    <a:pt x="414" y="3501"/>
                  </a:lnTo>
                  <a:lnTo>
                    <a:pt x="401" y="3529"/>
                  </a:lnTo>
                  <a:lnTo>
                    <a:pt x="439" y="3560"/>
                  </a:lnTo>
                  <a:lnTo>
                    <a:pt x="459" y="3588"/>
                  </a:lnTo>
                  <a:lnTo>
                    <a:pt x="433" y="3617"/>
                  </a:lnTo>
                  <a:lnTo>
                    <a:pt x="401" y="3630"/>
                  </a:lnTo>
                  <a:lnTo>
                    <a:pt x="372" y="3616"/>
                  </a:lnTo>
                  <a:lnTo>
                    <a:pt x="348" y="3591"/>
                  </a:lnTo>
                  <a:lnTo>
                    <a:pt x="293" y="3628"/>
                  </a:lnTo>
                  <a:lnTo>
                    <a:pt x="241" y="3650"/>
                  </a:lnTo>
                  <a:lnTo>
                    <a:pt x="209" y="3669"/>
                  </a:lnTo>
                  <a:lnTo>
                    <a:pt x="199" y="3712"/>
                  </a:lnTo>
                  <a:lnTo>
                    <a:pt x="174" y="3733"/>
                  </a:lnTo>
                  <a:lnTo>
                    <a:pt x="210" y="3787"/>
                  </a:lnTo>
                  <a:lnTo>
                    <a:pt x="253" y="3813"/>
                  </a:lnTo>
                  <a:lnTo>
                    <a:pt x="248" y="3861"/>
                  </a:lnTo>
                  <a:lnTo>
                    <a:pt x="243" y="3896"/>
                  </a:lnTo>
                  <a:lnTo>
                    <a:pt x="196" y="3886"/>
                  </a:lnTo>
                  <a:lnTo>
                    <a:pt x="164" y="3887"/>
                  </a:lnTo>
                  <a:lnTo>
                    <a:pt x="138" y="3862"/>
                  </a:lnTo>
                  <a:lnTo>
                    <a:pt x="105" y="3882"/>
                  </a:lnTo>
                  <a:lnTo>
                    <a:pt x="102" y="3917"/>
                  </a:lnTo>
                  <a:lnTo>
                    <a:pt x="94" y="3948"/>
                  </a:lnTo>
                  <a:lnTo>
                    <a:pt x="73" y="3958"/>
                  </a:lnTo>
                  <a:lnTo>
                    <a:pt x="51" y="3960"/>
                  </a:lnTo>
                  <a:lnTo>
                    <a:pt x="21" y="3993"/>
                  </a:lnTo>
                  <a:lnTo>
                    <a:pt x="0" y="4018"/>
                  </a:lnTo>
                  <a:lnTo>
                    <a:pt x="46" y="4071"/>
                  </a:lnTo>
                  <a:lnTo>
                    <a:pt x="143" y="4146"/>
                  </a:lnTo>
                  <a:lnTo>
                    <a:pt x="148" y="4215"/>
                  </a:lnTo>
                  <a:lnTo>
                    <a:pt x="191" y="4238"/>
                  </a:lnTo>
                  <a:lnTo>
                    <a:pt x="256" y="4232"/>
                  </a:lnTo>
                  <a:lnTo>
                    <a:pt x="321" y="4211"/>
                  </a:lnTo>
                  <a:lnTo>
                    <a:pt x="370" y="4185"/>
                  </a:lnTo>
                  <a:lnTo>
                    <a:pt x="426" y="4166"/>
                  </a:lnTo>
                  <a:lnTo>
                    <a:pt x="479" y="4140"/>
                  </a:lnTo>
                  <a:lnTo>
                    <a:pt x="527" y="4114"/>
                  </a:lnTo>
                  <a:lnTo>
                    <a:pt x="607" y="4087"/>
                  </a:lnTo>
                  <a:lnTo>
                    <a:pt x="649" y="4075"/>
                  </a:lnTo>
                  <a:lnTo>
                    <a:pt x="728" y="4083"/>
                  </a:lnTo>
                  <a:lnTo>
                    <a:pt x="804" y="4144"/>
                  </a:lnTo>
                  <a:lnTo>
                    <a:pt x="900" y="4265"/>
                  </a:lnTo>
                  <a:lnTo>
                    <a:pt x="921" y="4311"/>
                  </a:lnTo>
                  <a:lnTo>
                    <a:pt x="934" y="4393"/>
                  </a:lnTo>
                  <a:lnTo>
                    <a:pt x="909" y="4443"/>
                  </a:lnTo>
                  <a:lnTo>
                    <a:pt x="912" y="4473"/>
                  </a:lnTo>
                  <a:lnTo>
                    <a:pt x="955" y="4513"/>
                  </a:lnTo>
                  <a:lnTo>
                    <a:pt x="962" y="4582"/>
                  </a:lnTo>
                  <a:lnTo>
                    <a:pt x="979" y="4623"/>
                  </a:lnTo>
                  <a:lnTo>
                    <a:pt x="1002" y="4672"/>
                  </a:lnTo>
                  <a:lnTo>
                    <a:pt x="1015" y="4701"/>
                  </a:lnTo>
                  <a:lnTo>
                    <a:pt x="1028" y="4724"/>
                  </a:lnTo>
                  <a:lnTo>
                    <a:pt x="1088" y="4733"/>
                  </a:lnTo>
                  <a:lnTo>
                    <a:pt x="1111" y="4762"/>
                  </a:lnTo>
                  <a:lnTo>
                    <a:pt x="1092" y="4777"/>
                  </a:lnTo>
                  <a:lnTo>
                    <a:pt x="1065" y="4817"/>
                  </a:lnTo>
                  <a:lnTo>
                    <a:pt x="1058" y="4841"/>
                  </a:lnTo>
                  <a:lnTo>
                    <a:pt x="1039" y="4864"/>
                  </a:lnTo>
                  <a:lnTo>
                    <a:pt x="981" y="4882"/>
                  </a:lnTo>
                  <a:lnTo>
                    <a:pt x="933" y="4909"/>
                  </a:lnTo>
                  <a:lnTo>
                    <a:pt x="911" y="4934"/>
                  </a:lnTo>
                  <a:lnTo>
                    <a:pt x="916" y="4954"/>
                  </a:lnTo>
                  <a:lnTo>
                    <a:pt x="943" y="5018"/>
                  </a:lnTo>
                  <a:lnTo>
                    <a:pt x="995" y="5119"/>
                  </a:lnTo>
                  <a:lnTo>
                    <a:pt x="1026" y="5163"/>
                  </a:lnTo>
                  <a:lnTo>
                    <a:pt x="1021" y="5230"/>
                  </a:lnTo>
                  <a:lnTo>
                    <a:pt x="1021" y="5218"/>
                  </a:lnTo>
                  <a:lnTo>
                    <a:pt x="1059" y="5175"/>
                  </a:lnTo>
                  <a:lnTo>
                    <a:pt x="1113" y="5177"/>
                  </a:lnTo>
                  <a:lnTo>
                    <a:pt x="1168" y="5239"/>
                  </a:lnTo>
                  <a:lnTo>
                    <a:pt x="1238" y="5329"/>
                  </a:lnTo>
                  <a:lnTo>
                    <a:pt x="1279" y="5344"/>
                  </a:lnTo>
                  <a:lnTo>
                    <a:pt x="1318" y="5305"/>
                  </a:lnTo>
                  <a:lnTo>
                    <a:pt x="1318" y="5218"/>
                  </a:lnTo>
                  <a:lnTo>
                    <a:pt x="1307" y="5170"/>
                  </a:lnTo>
                  <a:lnTo>
                    <a:pt x="1296" y="5129"/>
                  </a:lnTo>
                  <a:lnTo>
                    <a:pt x="1408" y="5102"/>
                  </a:lnTo>
                  <a:lnTo>
                    <a:pt x="1449" y="5102"/>
                  </a:lnTo>
                  <a:lnTo>
                    <a:pt x="1463" y="5141"/>
                  </a:lnTo>
                  <a:lnTo>
                    <a:pt x="1444" y="5183"/>
                  </a:lnTo>
                  <a:lnTo>
                    <a:pt x="1478" y="5302"/>
                  </a:lnTo>
                  <a:lnTo>
                    <a:pt x="1527" y="5344"/>
                  </a:lnTo>
                  <a:lnTo>
                    <a:pt x="1585" y="5362"/>
                  </a:lnTo>
                  <a:lnTo>
                    <a:pt x="1632" y="5334"/>
                  </a:lnTo>
                  <a:lnTo>
                    <a:pt x="1658" y="5331"/>
                  </a:lnTo>
                  <a:lnTo>
                    <a:pt x="1658" y="5383"/>
                  </a:lnTo>
                  <a:lnTo>
                    <a:pt x="1738" y="5375"/>
                  </a:lnTo>
                  <a:lnTo>
                    <a:pt x="1779" y="5388"/>
                  </a:lnTo>
                  <a:lnTo>
                    <a:pt x="1764" y="5447"/>
                  </a:lnTo>
                  <a:lnTo>
                    <a:pt x="1731" y="5463"/>
                  </a:lnTo>
                  <a:lnTo>
                    <a:pt x="1712" y="5442"/>
                  </a:lnTo>
                  <a:lnTo>
                    <a:pt x="1673" y="5468"/>
                  </a:lnTo>
                  <a:lnTo>
                    <a:pt x="1689" y="5551"/>
                  </a:lnTo>
                  <a:lnTo>
                    <a:pt x="1663" y="5575"/>
                  </a:lnTo>
                  <a:lnTo>
                    <a:pt x="1628" y="5598"/>
                  </a:lnTo>
                  <a:lnTo>
                    <a:pt x="1644" y="5645"/>
                  </a:lnTo>
                  <a:lnTo>
                    <a:pt x="1691" y="5612"/>
                  </a:lnTo>
                  <a:lnTo>
                    <a:pt x="1705" y="5630"/>
                  </a:lnTo>
                  <a:lnTo>
                    <a:pt x="1741" y="5633"/>
                  </a:lnTo>
                  <a:lnTo>
                    <a:pt x="1771" y="5579"/>
                  </a:lnTo>
                  <a:lnTo>
                    <a:pt x="1837" y="5520"/>
                  </a:lnTo>
                  <a:lnTo>
                    <a:pt x="1858" y="5484"/>
                  </a:lnTo>
                  <a:lnTo>
                    <a:pt x="1842" y="5447"/>
                  </a:lnTo>
                  <a:lnTo>
                    <a:pt x="1865" y="5404"/>
                  </a:lnTo>
                  <a:lnTo>
                    <a:pt x="1903" y="5377"/>
                  </a:lnTo>
                  <a:lnTo>
                    <a:pt x="1979" y="5391"/>
                  </a:lnTo>
                  <a:lnTo>
                    <a:pt x="2011" y="5386"/>
                  </a:lnTo>
                  <a:lnTo>
                    <a:pt x="2037" y="5339"/>
                  </a:lnTo>
                  <a:lnTo>
                    <a:pt x="2106" y="5357"/>
                  </a:lnTo>
                  <a:lnTo>
                    <a:pt x="2127" y="5357"/>
                  </a:lnTo>
                  <a:lnTo>
                    <a:pt x="2133" y="5321"/>
                  </a:lnTo>
                  <a:lnTo>
                    <a:pt x="2112" y="5294"/>
                  </a:lnTo>
                  <a:lnTo>
                    <a:pt x="2091" y="5235"/>
                  </a:lnTo>
                  <a:lnTo>
                    <a:pt x="2115" y="5199"/>
                  </a:lnTo>
                  <a:lnTo>
                    <a:pt x="2091" y="5175"/>
                  </a:lnTo>
                  <a:lnTo>
                    <a:pt x="2043" y="5130"/>
                  </a:lnTo>
                  <a:lnTo>
                    <a:pt x="2049" y="5084"/>
                  </a:lnTo>
                  <a:lnTo>
                    <a:pt x="2103" y="5043"/>
                  </a:lnTo>
                  <a:lnTo>
                    <a:pt x="2103" y="4987"/>
                  </a:lnTo>
                  <a:lnTo>
                    <a:pt x="2075" y="4943"/>
                  </a:lnTo>
                  <a:lnTo>
                    <a:pt x="2078" y="4907"/>
                  </a:lnTo>
                  <a:lnTo>
                    <a:pt x="2123" y="4894"/>
                  </a:lnTo>
                  <a:lnTo>
                    <a:pt x="2174" y="4797"/>
                  </a:lnTo>
                  <a:lnTo>
                    <a:pt x="2161" y="4766"/>
                  </a:lnTo>
                  <a:lnTo>
                    <a:pt x="2116" y="4731"/>
                  </a:lnTo>
                  <a:lnTo>
                    <a:pt x="2152" y="4692"/>
                  </a:lnTo>
                  <a:lnTo>
                    <a:pt x="2134" y="4664"/>
                  </a:lnTo>
                  <a:lnTo>
                    <a:pt x="2084" y="4676"/>
                  </a:lnTo>
                  <a:lnTo>
                    <a:pt x="2068" y="4618"/>
                  </a:lnTo>
                  <a:lnTo>
                    <a:pt x="2078" y="4580"/>
                  </a:lnTo>
                  <a:lnTo>
                    <a:pt x="2068" y="4557"/>
                  </a:lnTo>
                  <a:lnTo>
                    <a:pt x="1987" y="4503"/>
                  </a:lnTo>
                  <a:lnTo>
                    <a:pt x="1991" y="4455"/>
                  </a:lnTo>
                  <a:lnTo>
                    <a:pt x="1990" y="4349"/>
                  </a:lnTo>
                  <a:lnTo>
                    <a:pt x="1961" y="4192"/>
                  </a:lnTo>
                  <a:lnTo>
                    <a:pt x="2011" y="4188"/>
                  </a:lnTo>
                  <a:lnTo>
                    <a:pt x="1994" y="4124"/>
                  </a:lnTo>
                  <a:lnTo>
                    <a:pt x="1991" y="4054"/>
                  </a:lnTo>
                  <a:lnTo>
                    <a:pt x="1907" y="4059"/>
                  </a:lnTo>
                  <a:lnTo>
                    <a:pt x="1923" y="3996"/>
                  </a:lnTo>
                  <a:lnTo>
                    <a:pt x="1971" y="3886"/>
                  </a:lnTo>
                  <a:lnTo>
                    <a:pt x="2118" y="3851"/>
                  </a:lnTo>
                  <a:lnTo>
                    <a:pt x="2176" y="3870"/>
                  </a:lnTo>
                  <a:lnTo>
                    <a:pt x="2152" y="3920"/>
                  </a:lnTo>
                  <a:lnTo>
                    <a:pt x="2186" y="3940"/>
                  </a:lnTo>
                  <a:lnTo>
                    <a:pt x="2229" y="3870"/>
                  </a:lnTo>
                  <a:lnTo>
                    <a:pt x="2228" y="3824"/>
                  </a:lnTo>
                  <a:lnTo>
                    <a:pt x="2308" y="3809"/>
                  </a:lnTo>
                  <a:lnTo>
                    <a:pt x="2431" y="3822"/>
                  </a:lnTo>
                  <a:lnTo>
                    <a:pt x="2507" y="3834"/>
                  </a:lnTo>
                  <a:lnTo>
                    <a:pt x="2545" y="3856"/>
                  </a:lnTo>
                  <a:lnTo>
                    <a:pt x="2592" y="3962"/>
                  </a:lnTo>
                  <a:lnTo>
                    <a:pt x="2761" y="3912"/>
                  </a:lnTo>
                  <a:lnTo>
                    <a:pt x="2745" y="3824"/>
                  </a:lnTo>
                  <a:lnTo>
                    <a:pt x="2780" y="3771"/>
                  </a:lnTo>
                  <a:lnTo>
                    <a:pt x="2761" y="3744"/>
                  </a:lnTo>
                  <a:lnTo>
                    <a:pt x="2729" y="3733"/>
                  </a:lnTo>
                  <a:lnTo>
                    <a:pt x="2737" y="3680"/>
                  </a:lnTo>
                  <a:lnTo>
                    <a:pt x="2732" y="3577"/>
                  </a:lnTo>
                  <a:lnTo>
                    <a:pt x="2806" y="3600"/>
                  </a:lnTo>
                  <a:lnTo>
                    <a:pt x="2890" y="3611"/>
                  </a:lnTo>
                  <a:lnTo>
                    <a:pt x="2944" y="3606"/>
                  </a:lnTo>
                  <a:lnTo>
                    <a:pt x="2993" y="3585"/>
                  </a:lnTo>
                  <a:lnTo>
                    <a:pt x="2966" y="3549"/>
                  </a:lnTo>
                  <a:lnTo>
                    <a:pt x="2949" y="3533"/>
                  </a:lnTo>
                  <a:lnTo>
                    <a:pt x="2968" y="3504"/>
                  </a:lnTo>
                  <a:lnTo>
                    <a:pt x="3109" y="3418"/>
                  </a:lnTo>
                  <a:lnTo>
                    <a:pt x="3134" y="3358"/>
                  </a:lnTo>
                  <a:lnTo>
                    <a:pt x="3102" y="3287"/>
                  </a:lnTo>
                  <a:lnTo>
                    <a:pt x="3142" y="3239"/>
                  </a:lnTo>
                  <a:lnTo>
                    <a:pt x="3135" y="3113"/>
                  </a:lnTo>
                  <a:lnTo>
                    <a:pt x="3208" y="3105"/>
                  </a:lnTo>
                  <a:lnTo>
                    <a:pt x="3234" y="3145"/>
                  </a:lnTo>
                  <a:lnTo>
                    <a:pt x="3339" y="3161"/>
                  </a:lnTo>
                  <a:lnTo>
                    <a:pt x="3449" y="3113"/>
                  </a:lnTo>
                  <a:lnTo>
                    <a:pt x="3571" y="2985"/>
                  </a:lnTo>
                  <a:lnTo>
                    <a:pt x="3606" y="2889"/>
                  </a:lnTo>
                  <a:lnTo>
                    <a:pt x="3598" y="2826"/>
                  </a:lnTo>
                  <a:lnTo>
                    <a:pt x="3612" y="2814"/>
                  </a:lnTo>
                  <a:lnTo>
                    <a:pt x="3607" y="2769"/>
                  </a:lnTo>
                  <a:lnTo>
                    <a:pt x="3603" y="2719"/>
                  </a:lnTo>
                  <a:lnTo>
                    <a:pt x="3590" y="2643"/>
                  </a:lnTo>
                  <a:lnTo>
                    <a:pt x="3616" y="2623"/>
                  </a:lnTo>
                  <a:lnTo>
                    <a:pt x="3656" y="2632"/>
                  </a:lnTo>
                  <a:lnTo>
                    <a:pt x="3672" y="2611"/>
                  </a:lnTo>
                  <a:lnTo>
                    <a:pt x="3674" y="2591"/>
                  </a:lnTo>
                  <a:lnTo>
                    <a:pt x="3650" y="2554"/>
                  </a:lnTo>
                  <a:lnTo>
                    <a:pt x="3618" y="2515"/>
                  </a:lnTo>
                  <a:lnTo>
                    <a:pt x="3598" y="2496"/>
                  </a:lnTo>
                  <a:lnTo>
                    <a:pt x="3571" y="2500"/>
                  </a:lnTo>
                  <a:lnTo>
                    <a:pt x="3519" y="2502"/>
                  </a:lnTo>
                  <a:lnTo>
                    <a:pt x="3445" y="2519"/>
                  </a:lnTo>
                  <a:lnTo>
                    <a:pt x="3453" y="2543"/>
                  </a:lnTo>
                  <a:lnTo>
                    <a:pt x="3482" y="2574"/>
                  </a:lnTo>
                  <a:lnTo>
                    <a:pt x="3480" y="2603"/>
                  </a:lnTo>
                  <a:lnTo>
                    <a:pt x="3439" y="2608"/>
                  </a:lnTo>
                  <a:lnTo>
                    <a:pt x="3384" y="2597"/>
                  </a:lnTo>
                  <a:lnTo>
                    <a:pt x="3334" y="2591"/>
                  </a:lnTo>
                  <a:lnTo>
                    <a:pt x="3335" y="2556"/>
                  </a:lnTo>
                  <a:lnTo>
                    <a:pt x="3335" y="2537"/>
                  </a:lnTo>
                  <a:lnTo>
                    <a:pt x="3332" y="2505"/>
                  </a:lnTo>
                  <a:lnTo>
                    <a:pt x="3390" y="2445"/>
                  </a:lnTo>
                  <a:lnTo>
                    <a:pt x="3418" y="2378"/>
                  </a:lnTo>
                  <a:lnTo>
                    <a:pt x="3430" y="2328"/>
                  </a:lnTo>
                  <a:lnTo>
                    <a:pt x="3421" y="2302"/>
                  </a:lnTo>
                  <a:lnTo>
                    <a:pt x="3398" y="2280"/>
                  </a:lnTo>
                  <a:lnTo>
                    <a:pt x="3435" y="2260"/>
                  </a:lnTo>
                  <a:lnTo>
                    <a:pt x="3458" y="2237"/>
                  </a:lnTo>
                  <a:lnTo>
                    <a:pt x="3442" y="2195"/>
                  </a:lnTo>
                  <a:lnTo>
                    <a:pt x="3495" y="2116"/>
                  </a:lnTo>
                  <a:lnTo>
                    <a:pt x="3549" y="2107"/>
                  </a:lnTo>
                  <a:lnTo>
                    <a:pt x="3586" y="2080"/>
                  </a:lnTo>
                  <a:lnTo>
                    <a:pt x="3561" y="2038"/>
                  </a:lnTo>
                  <a:lnTo>
                    <a:pt x="3601" y="2018"/>
                  </a:lnTo>
                  <a:lnTo>
                    <a:pt x="3614" y="1975"/>
                  </a:lnTo>
                  <a:lnTo>
                    <a:pt x="3598" y="1942"/>
                  </a:lnTo>
                  <a:lnTo>
                    <a:pt x="3577" y="1907"/>
                  </a:lnTo>
                  <a:lnTo>
                    <a:pt x="3561" y="1885"/>
                  </a:lnTo>
                  <a:lnTo>
                    <a:pt x="3523" y="1900"/>
                  </a:lnTo>
                  <a:lnTo>
                    <a:pt x="3481" y="1917"/>
                  </a:lnTo>
                  <a:lnTo>
                    <a:pt x="3475" y="1902"/>
                  </a:lnTo>
                  <a:lnTo>
                    <a:pt x="3501" y="1876"/>
                  </a:lnTo>
                  <a:lnTo>
                    <a:pt x="3496" y="1852"/>
                  </a:lnTo>
                  <a:lnTo>
                    <a:pt x="3450" y="1860"/>
                  </a:lnTo>
                  <a:lnTo>
                    <a:pt x="3442" y="1827"/>
                  </a:lnTo>
                  <a:lnTo>
                    <a:pt x="3507" y="1823"/>
                  </a:lnTo>
                  <a:lnTo>
                    <a:pt x="3551" y="1837"/>
                  </a:lnTo>
                  <a:lnTo>
                    <a:pt x="3590" y="1838"/>
                  </a:lnTo>
                  <a:lnTo>
                    <a:pt x="3617" y="1826"/>
                  </a:lnTo>
                  <a:lnTo>
                    <a:pt x="3601" y="1804"/>
                  </a:lnTo>
                  <a:lnTo>
                    <a:pt x="3572" y="1762"/>
                  </a:lnTo>
                  <a:lnTo>
                    <a:pt x="3572" y="1736"/>
                  </a:lnTo>
                  <a:lnTo>
                    <a:pt x="3564" y="1669"/>
                  </a:lnTo>
                  <a:lnTo>
                    <a:pt x="3590" y="1658"/>
                  </a:lnTo>
                  <a:lnTo>
                    <a:pt x="3654" y="1660"/>
                  </a:lnTo>
                  <a:lnTo>
                    <a:pt x="3721" y="1654"/>
                  </a:lnTo>
                  <a:lnTo>
                    <a:pt x="3769" y="1689"/>
                  </a:lnTo>
                  <a:lnTo>
                    <a:pt x="3841" y="1660"/>
                  </a:lnTo>
                  <a:lnTo>
                    <a:pt x="3862" y="1629"/>
                  </a:lnTo>
                  <a:lnTo>
                    <a:pt x="3865" y="1599"/>
                  </a:lnTo>
                  <a:lnTo>
                    <a:pt x="3817" y="1570"/>
                  </a:lnTo>
                  <a:lnTo>
                    <a:pt x="3745" y="1528"/>
                  </a:lnTo>
                  <a:lnTo>
                    <a:pt x="3760" y="1473"/>
                  </a:lnTo>
                  <a:lnTo>
                    <a:pt x="3771" y="1439"/>
                  </a:lnTo>
                  <a:lnTo>
                    <a:pt x="3793" y="1406"/>
                  </a:lnTo>
                  <a:lnTo>
                    <a:pt x="3788" y="1375"/>
                  </a:lnTo>
                  <a:lnTo>
                    <a:pt x="3739" y="1355"/>
                  </a:lnTo>
                  <a:lnTo>
                    <a:pt x="3723" y="1327"/>
                  </a:lnTo>
                  <a:lnTo>
                    <a:pt x="3760" y="1296"/>
                  </a:lnTo>
                  <a:lnTo>
                    <a:pt x="3806" y="1290"/>
                  </a:lnTo>
                  <a:lnTo>
                    <a:pt x="3817" y="1322"/>
                  </a:lnTo>
                  <a:lnTo>
                    <a:pt x="3808" y="1349"/>
                  </a:lnTo>
                  <a:lnTo>
                    <a:pt x="3850" y="1383"/>
                  </a:lnTo>
                  <a:lnTo>
                    <a:pt x="3854" y="1371"/>
                  </a:lnTo>
                  <a:lnTo>
                    <a:pt x="3867" y="1338"/>
                  </a:lnTo>
                  <a:lnTo>
                    <a:pt x="3862" y="1291"/>
                  </a:lnTo>
                  <a:lnTo>
                    <a:pt x="3859" y="1260"/>
                  </a:lnTo>
                  <a:lnTo>
                    <a:pt x="3896" y="1237"/>
                  </a:lnTo>
                  <a:lnTo>
                    <a:pt x="3907" y="1210"/>
                  </a:lnTo>
                  <a:lnTo>
                    <a:pt x="3802" y="1134"/>
                  </a:lnTo>
                  <a:lnTo>
                    <a:pt x="3724" y="1118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1" name="Hamburg">
              <a:extLst>
                <a:ext uri="{FF2B5EF4-FFF2-40B4-BE49-F238E27FC236}">
                  <a16:creationId xmlns:a16="http://schemas.microsoft.com/office/drawing/2014/main" id="{A5CE972A-53A3-8C94-49C9-B1C15CAA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880" y="1256757"/>
              <a:ext cx="226496" cy="185553"/>
            </a:xfrm>
            <a:custGeom>
              <a:avLst/>
              <a:gdLst>
                <a:gd name="T0" fmla="*/ 72 w 1201"/>
                <a:gd name="T1" fmla="*/ 370 h 897"/>
                <a:gd name="T2" fmla="*/ 211 w 1201"/>
                <a:gd name="T3" fmla="*/ 443 h 897"/>
                <a:gd name="T4" fmla="*/ 268 w 1201"/>
                <a:gd name="T5" fmla="*/ 402 h 897"/>
                <a:gd name="T6" fmla="*/ 329 w 1201"/>
                <a:gd name="T7" fmla="*/ 305 h 897"/>
                <a:gd name="T8" fmla="*/ 393 w 1201"/>
                <a:gd name="T9" fmla="*/ 395 h 897"/>
                <a:gd name="T10" fmla="*/ 474 w 1201"/>
                <a:gd name="T11" fmla="*/ 340 h 897"/>
                <a:gd name="T12" fmla="*/ 584 w 1201"/>
                <a:gd name="T13" fmla="*/ 229 h 897"/>
                <a:gd name="T14" fmla="*/ 668 w 1201"/>
                <a:gd name="T15" fmla="*/ 227 h 897"/>
                <a:gd name="T16" fmla="*/ 745 w 1201"/>
                <a:gd name="T17" fmla="*/ 145 h 897"/>
                <a:gd name="T18" fmla="*/ 799 w 1201"/>
                <a:gd name="T19" fmla="*/ 105 h 897"/>
                <a:gd name="T20" fmla="*/ 852 w 1201"/>
                <a:gd name="T21" fmla="*/ 45 h 897"/>
                <a:gd name="T22" fmla="*/ 926 w 1201"/>
                <a:gd name="T23" fmla="*/ 21 h 897"/>
                <a:gd name="T24" fmla="*/ 990 w 1201"/>
                <a:gd name="T25" fmla="*/ 11 h 897"/>
                <a:gd name="T26" fmla="*/ 938 w 1201"/>
                <a:gd name="T27" fmla="*/ 89 h 897"/>
                <a:gd name="T28" fmla="*/ 906 w 1201"/>
                <a:gd name="T29" fmla="*/ 152 h 897"/>
                <a:gd name="T30" fmla="*/ 1015 w 1201"/>
                <a:gd name="T31" fmla="*/ 261 h 897"/>
                <a:gd name="T32" fmla="*/ 993 w 1201"/>
                <a:gd name="T33" fmla="*/ 345 h 897"/>
                <a:gd name="T34" fmla="*/ 956 w 1201"/>
                <a:gd name="T35" fmla="*/ 405 h 897"/>
                <a:gd name="T36" fmla="*/ 929 w 1201"/>
                <a:gd name="T37" fmla="*/ 505 h 897"/>
                <a:gd name="T38" fmla="*/ 958 w 1201"/>
                <a:gd name="T39" fmla="*/ 570 h 897"/>
                <a:gd name="T40" fmla="*/ 1034 w 1201"/>
                <a:gd name="T41" fmla="*/ 590 h 897"/>
                <a:gd name="T42" fmla="*/ 1188 w 1201"/>
                <a:gd name="T43" fmla="*/ 763 h 897"/>
                <a:gd name="T44" fmla="*/ 1147 w 1201"/>
                <a:gd name="T45" fmla="*/ 832 h 897"/>
                <a:gd name="T46" fmla="*/ 1077 w 1201"/>
                <a:gd name="T47" fmla="*/ 868 h 897"/>
                <a:gd name="T48" fmla="*/ 995 w 1201"/>
                <a:gd name="T49" fmla="*/ 895 h 897"/>
                <a:gd name="T50" fmla="*/ 906 w 1201"/>
                <a:gd name="T51" fmla="*/ 852 h 897"/>
                <a:gd name="T52" fmla="*/ 831 w 1201"/>
                <a:gd name="T53" fmla="*/ 770 h 897"/>
                <a:gd name="T54" fmla="*/ 739 w 1201"/>
                <a:gd name="T55" fmla="*/ 789 h 897"/>
                <a:gd name="T56" fmla="*/ 645 w 1201"/>
                <a:gd name="T57" fmla="*/ 852 h 897"/>
                <a:gd name="T58" fmla="*/ 598 w 1201"/>
                <a:gd name="T59" fmla="*/ 835 h 897"/>
                <a:gd name="T60" fmla="*/ 525 w 1201"/>
                <a:gd name="T61" fmla="*/ 849 h 897"/>
                <a:gd name="T62" fmla="*/ 556 w 1201"/>
                <a:gd name="T63" fmla="*/ 768 h 897"/>
                <a:gd name="T64" fmla="*/ 477 w 1201"/>
                <a:gd name="T65" fmla="*/ 792 h 897"/>
                <a:gd name="T66" fmla="*/ 390 w 1201"/>
                <a:gd name="T67" fmla="*/ 747 h 897"/>
                <a:gd name="T68" fmla="*/ 331 w 1201"/>
                <a:gd name="T69" fmla="*/ 624 h 897"/>
                <a:gd name="T70" fmla="*/ 299 w 1201"/>
                <a:gd name="T71" fmla="*/ 543 h 897"/>
                <a:gd name="T72" fmla="*/ 258 w 1201"/>
                <a:gd name="T73" fmla="*/ 491 h 897"/>
                <a:gd name="T74" fmla="*/ 163 w 1201"/>
                <a:gd name="T75" fmla="*/ 470 h 897"/>
                <a:gd name="T76" fmla="*/ 55 w 1201"/>
                <a:gd name="T77" fmla="*/ 406 h 897"/>
                <a:gd name="T78" fmla="*/ 0 w 1201"/>
                <a:gd name="T79" fmla="*/ 36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1" h="897">
                  <a:moveTo>
                    <a:pt x="24" y="345"/>
                  </a:moveTo>
                  <a:lnTo>
                    <a:pt x="72" y="370"/>
                  </a:lnTo>
                  <a:lnTo>
                    <a:pt x="147" y="416"/>
                  </a:lnTo>
                  <a:lnTo>
                    <a:pt x="211" y="443"/>
                  </a:lnTo>
                  <a:lnTo>
                    <a:pt x="257" y="443"/>
                  </a:lnTo>
                  <a:lnTo>
                    <a:pt x="268" y="402"/>
                  </a:lnTo>
                  <a:lnTo>
                    <a:pt x="299" y="334"/>
                  </a:lnTo>
                  <a:lnTo>
                    <a:pt x="329" y="305"/>
                  </a:lnTo>
                  <a:lnTo>
                    <a:pt x="363" y="352"/>
                  </a:lnTo>
                  <a:lnTo>
                    <a:pt x="393" y="395"/>
                  </a:lnTo>
                  <a:lnTo>
                    <a:pt x="455" y="395"/>
                  </a:lnTo>
                  <a:lnTo>
                    <a:pt x="474" y="340"/>
                  </a:lnTo>
                  <a:lnTo>
                    <a:pt x="542" y="234"/>
                  </a:lnTo>
                  <a:lnTo>
                    <a:pt x="584" y="229"/>
                  </a:lnTo>
                  <a:lnTo>
                    <a:pt x="641" y="234"/>
                  </a:lnTo>
                  <a:lnTo>
                    <a:pt x="668" y="227"/>
                  </a:lnTo>
                  <a:lnTo>
                    <a:pt x="666" y="170"/>
                  </a:lnTo>
                  <a:lnTo>
                    <a:pt x="745" y="145"/>
                  </a:lnTo>
                  <a:lnTo>
                    <a:pt x="783" y="143"/>
                  </a:lnTo>
                  <a:lnTo>
                    <a:pt x="799" y="105"/>
                  </a:lnTo>
                  <a:lnTo>
                    <a:pt x="822" y="52"/>
                  </a:lnTo>
                  <a:lnTo>
                    <a:pt x="852" y="45"/>
                  </a:lnTo>
                  <a:lnTo>
                    <a:pt x="882" y="49"/>
                  </a:lnTo>
                  <a:lnTo>
                    <a:pt x="926" y="21"/>
                  </a:lnTo>
                  <a:lnTo>
                    <a:pt x="966" y="0"/>
                  </a:lnTo>
                  <a:lnTo>
                    <a:pt x="990" y="11"/>
                  </a:lnTo>
                  <a:lnTo>
                    <a:pt x="988" y="49"/>
                  </a:lnTo>
                  <a:lnTo>
                    <a:pt x="938" y="89"/>
                  </a:lnTo>
                  <a:lnTo>
                    <a:pt x="929" y="108"/>
                  </a:lnTo>
                  <a:lnTo>
                    <a:pt x="906" y="152"/>
                  </a:lnTo>
                  <a:lnTo>
                    <a:pt x="983" y="227"/>
                  </a:lnTo>
                  <a:lnTo>
                    <a:pt x="1015" y="261"/>
                  </a:lnTo>
                  <a:lnTo>
                    <a:pt x="1010" y="306"/>
                  </a:lnTo>
                  <a:lnTo>
                    <a:pt x="993" y="345"/>
                  </a:lnTo>
                  <a:lnTo>
                    <a:pt x="1001" y="389"/>
                  </a:lnTo>
                  <a:lnTo>
                    <a:pt x="956" y="405"/>
                  </a:lnTo>
                  <a:lnTo>
                    <a:pt x="929" y="419"/>
                  </a:lnTo>
                  <a:lnTo>
                    <a:pt x="929" y="505"/>
                  </a:lnTo>
                  <a:lnTo>
                    <a:pt x="940" y="540"/>
                  </a:lnTo>
                  <a:lnTo>
                    <a:pt x="958" y="570"/>
                  </a:lnTo>
                  <a:lnTo>
                    <a:pt x="990" y="586"/>
                  </a:lnTo>
                  <a:lnTo>
                    <a:pt x="1034" y="590"/>
                  </a:lnTo>
                  <a:lnTo>
                    <a:pt x="1124" y="719"/>
                  </a:lnTo>
                  <a:lnTo>
                    <a:pt x="1188" y="763"/>
                  </a:lnTo>
                  <a:lnTo>
                    <a:pt x="1201" y="800"/>
                  </a:lnTo>
                  <a:lnTo>
                    <a:pt x="1147" y="832"/>
                  </a:lnTo>
                  <a:lnTo>
                    <a:pt x="1099" y="849"/>
                  </a:lnTo>
                  <a:lnTo>
                    <a:pt x="1077" y="868"/>
                  </a:lnTo>
                  <a:lnTo>
                    <a:pt x="1045" y="897"/>
                  </a:lnTo>
                  <a:lnTo>
                    <a:pt x="995" y="895"/>
                  </a:lnTo>
                  <a:lnTo>
                    <a:pt x="940" y="892"/>
                  </a:lnTo>
                  <a:lnTo>
                    <a:pt x="906" y="852"/>
                  </a:lnTo>
                  <a:lnTo>
                    <a:pt x="863" y="811"/>
                  </a:lnTo>
                  <a:lnTo>
                    <a:pt x="831" y="770"/>
                  </a:lnTo>
                  <a:lnTo>
                    <a:pt x="761" y="749"/>
                  </a:lnTo>
                  <a:lnTo>
                    <a:pt x="739" y="789"/>
                  </a:lnTo>
                  <a:lnTo>
                    <a:pt x="709" y="818"/>
                  </a:lnTo>
                  <a:lnTo>
                    <a:pt x="645" y="852"/>
                  </a:lnTo>
                  <a:lnTo>
                    <a:pt x="634" y="824"/>
                  </a:lnTo>
                  <a:lnTo>
                    <a:pt x="598" y="835"/>
                  </a:lnTo>
                  <a:lnTo>
                    <a:pt x="566" y="859"/>
                  </a:lnTo>
                  <a:lnTo>
                    <a:pt x="525" y="849"/>
                  </a:lnTo>
                  <a:lnTo>
                    <a:pt x="541" y="808"/>
                  </a:lnTo>
                  <a:lnTo>
                    <a:pt x="556" y="768"/>
                  </a:lnTo>
                  <a:lnTo>
                    <a:pt x="509" y="761"/>
                  </a:lnTo>
                  <a:lnTo>
                    <a:pt x="477" y="792"/>
                  </a:lnTo>
                  <a:lnTo>
                    <a:pt x="427" y="784"/>
                  </a:lnTo>
                  <a:lnTo>
                    <a:pt x="390" y="747"/>
                  </a:lnTo>
                  <a:lnTo>
                    <a:pt x="363" y="659"/>
                  </a:lnTo>
                  <a:lnTo>
                    <a:pt x="331" y="624"/>
                  </a:lnTo>
                  <a:lnTo>
                    <a:pt x="295" y="595"/>
                  </a:lnTo>
                  <a:lnTo>
                    <a:pt x="299" y="543"/>
                  </a:lnTo>
                  <a:lnTo>
                    <a:pt x="302" y="513"/>
                  </a:lnTo>
                  <a:lnTo>
                    <a:pt x="258" y="491"/>
                  </a:lnTo>
                  <a:lnTo>
                    <a:pt x="204" y="486"/>
                  </a:lnTo>
                  <a:lnTo>
                    <a:pt x="163" y="470"/>
                  </a:lnTo>
                  <a:lnTo>
                    <a:pt x="90" y="422"/>
                  </a:lnTo>
                  <a:lnTo>
                    <a:pt x="55" y="406"/>
                  </a:lnTo>
                  <a:lnTo>
                    <a:pt x="23" y="384"/>
                  </a:lnTo>
                  <a:lnTo>
                    <a:pt x="0" y="364"/>
                  </a:lnTo>
                  <a:lnTo>
                    <a:pt x="24" y="345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2" name="Bremen">
              <a:extLst>
                <a:ext uri="{FF2B5EF4-FFF2-40B4-BE49-F238E27FC236}">
                  <a16:creationId xmlns:a16="http://schemas.microsoft.com/office/drawing/2014/main" id="{B3EF4D61-C48E-8397-3A44-9AE2A7F54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2405" y="1326855"/>
              <a:ext cx="152885" cy="324719"/>
            </a:xfrm>
            <a:custGeom>
              <a:avLst/>
              <a:gdLst>
                <a:gd name="T0" fmla="*/ 66 w 809"/>
                <a:gd name="T1" fmla="*/ 6 h 1577"/>
                <a:gd name="T2" fmla="*/ 188 w 809"/>
                <a:gd name="T3" fmla="*/ 27 h 1577"/>
                <a:gd name="T4" fmla="*/ 279 w 809"/>
                <a:gd name="T5" fmla="*/ 0 h 1577"/>
                <a:gd name="T6" fmla="*/ 230 w 809"/>
                <a:gd name="T7" fmla="*/ 71 h 1577"/>
                <a:gd name="T8" fmla="*/ 260 w 809"/>
                <a:gd name="T9" fmla="*/ 153 h 1577"/>
                <a:gd name="T10" fmla="*/ 268 w 809"/>
                <a:gd name="T11" fmla="*/ 229 h 1577"/>
                <a:gd name="T12" fmla="*/ 226 w 809"/>
                <a:gd name="T13" fmla="*/ 322 h 1577"/>
                <a:gd name="T14" fmla="*/ 146 w 809"/>
                <a:gd name="T15" fmla="*/ 289 h 1577"/>
                <a:gd name="T16" fmla="*/ 68 w 809"/>
                <a:gd name="T17" fmla="*/ 303 h 1577"/>
                <a:gd name="T18" fmla="*/ 40 w 809"/>
                <a:gd name="T19" fmla="*/ 406 h 1577"/>
                <a:gd name="T20" fmla="*/ 51 w 809"/>
                <a:gd name="T21" fmla="*/ 559 h 1577"/>
                <a:gd name="T22" fmla="*/ 45 w 809"/>
                <a:gd name="T23" fmla="*/ 687 h 1577"/>
                <a:gd name="T24" fmla="*/ 19 w 809"/>
                <a:gd name="T25" fmla="*/ 651 h 1577"/>
                <a:gd name="T26" fmla="*/ 0 w 809"/>
                <a:gd name="T27" fmla="*/ 458 h 1577"/>
                <a:gd name="T28" fmla="*/ 20 w 809"/>
                <a:gd name="T29" fmla="*/ 329 h 1577"/>
                <a:gd name="T30" fmla="*/ 81 w 809"/>
                <a:gd name="T31" fmla="*/ 256 h 1577"/>
                <a:gd name="T32" fmla="*/ 120 w 809"/>
                <a:gd name="T33" fmla="*/ 208 h 1577"/>
                <a:gd name="T34" fmla="*/ 128 w 809"/>
                <a:gd name="T35" fmla="*/ 121 h 1577"/>
                <a:gd name="T36" fmla="*/ 65 w 809"/>
                <a:gd name="T37" fmla="*/ 1011 h 1577"/>
                <a:gd name="T38" fmla="*/ 19 w 809"/>
                <a:gd name="T39" fmla="*/ 1056 h 1577"/>
                <a:gd name="T40" fmla="*/ 199 w 809"/>
                <a:gd name="T41" fmla="*/ 1173 h 1577"/>
                <a:gd name="T42" fmla="*/ 235 w 809"/>
                <a:gd name="T43" fmla="*/ 1236 h 1577"/>
                <a:gd name="T44" fmla="*/ 316 w 809"/>
                <a:gd name="T45" fmla="*/ 1382 h 1577"/>
                <a:gd name="T46" fmla="*/ 377 w 809"/>
                <a:gd name="T47" fmla="*/ 1451 h 1577"/>
                <a:gd name="T48" fmla="*/ 404 w 809"/>
                <a:gd name="T49" fmla="*/ 1515 h 1577"/>
                <a:gd name="T50" fmla="*/ 489 w 809"/>
                <a:gd name="T51" fmla="*/ 1522 h 1577"/>
                <a:gd name="T52" fmla="*/ 552 w 809"/>
                <a:gd name="T53" fmla="*/ 1572 h 1577"/>
                <a:gd name="T54" fmla="*/ 625 w 809"/>
                <a:gd name="T55" fmla="*/ 1547 h 1577"/>
                <a:gd name="T56" fmla="*/ 663 w 809"/>
                <a:gd name="T57" fmla="*/ 1577 h 1577"/>
                <a:gd name="T58" fmla="*/ 739 w 809"/>
                <a:gd name="T59" fmla="*/ 1551 h 1577"/>
                <a:gd name="T60" fmla="*/ 793 w 809"/>
                <a:gd name="T61" fmla="*/ 1488 h 1577"/>
                <a:gd name="T62" fmla="*/ 777 w 809"/>
                <a:gd name="T63" fmla="*/ 1403 h 1577"/>
                <a:gd name="T64" fmla="*/ 800 w 809"/>
                <a:gd name="T65" fmla="*/ 1354 h 1577"/>
                <a:gd name="T66" fmla="*/ 765 w 809"/>
                <a:gd name="T67" fmla="*/ 1306 h 1577"/>
                <a:gd name="T68" fmla="*/ 784 w 809"/>
                <a:gd name="T69" fmla="*/ 1249 h 1577"/>
                <a:gd name="T70" fmla="*/ 724 w 809"/>
                <a:gd name="T71" fmla="*/ 1227 h 1577"/>
                <a:gd name="T72" fmla="*/ 609 w 809"/>
                <a:gd name="T73" fmla="*/ 1254 h 1577"/>
                <a:gd name="T74" fmla="*/ 574 w 809"/>
                <a:gd name="T75" fmla="*/ 1200 h 1577"/>
                <a:gd name="T76" fmla="*/ 478 w 809"/>
                <a:gd name="T77" fmla="*/ 1189 h 1577"/>
                <a:gd name="T78" fmla="*/ 409 w 809"/>
                <a:gd name="T79" fmla="*/ 1145 h 1577"/>
                <a:gd name="T80" fmla="*/ 336 w 809"/>
                <a:gd name="T81" fmla="*/ 1141 h 1577"/>
                <a:gd name="T82" fmla="*/ 254 w 809"/>
                <a:gd name="T83" fmla="*/ 1096 h 1577"/>
                <a:gd name="T84" fmla="*/ 195 w 809"/>
                <a:gd name="T85" fmla="*/ 1119 h 1577"/>
                <a:gd name="T86" fmla="*/ 194 w 809"/>
                <a:gd name="T87" fmla="*/ 1075 h 1577"/>
                <a:gd name="T88" fmla="*/ 165 w 809"/>
                <a:gd name="T89" fmla="*/ 1042 h 1577"/>
                <a:gd name="T90" fmla="*/ 107 w 809"/>
                <a:gd name="T91" fmla="*/ 1049 h 1577"/>
                <a:gd name="T92" fmla="*/ 65 w 809"/>
                <a:gd name="T93" fmla="*/ 1011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9" h="1577">
                  <a:moveTo>
                    <a:pt x="89" y="46"/>
                  </a:moveTo>
                  <a:lnTo>
                    <a:pt x="66" y="6"/>
                  </a:lnTo>
                  <a:lnTo>
                    <a:pt x="141" y="22"/>
                  </a:lnTo>
                  <a:lnTo>
                    <a:pt x="188" y="27"/>
                  </a:lnTo>
                  <a:lnTo>
                    <a:pt x="230" y="8"/>
                  </a:lnTo>
                  <a:lnTo>
                    <a:pt x="279" y="0"/>
                  </a:lnTo>
                  <a:lnTo>
                    <a:pt x="279" y="27"/>
                  </a:lnTo>
                  <a:lnTo>
                    <a:pt x="230" y="71"/>
                  </a:lnTo>
                  <a:lnTo>
                    <a:pt x="226" y="106"/>
                  </a:lnTo>
                  <a:lnTo>
                    <a:pt x="260" y="153"/>
                  </a:lnTo>
                  <a:lnTo>
                    <a:pt x="260" y="192"/>
                  </a:lnTo>
                  <a:lnTo>
                    <a:pt x="268" y="229"/>
                  </a:lnTo>
                  <a:lnTo>
                    <a:pt x="262" y="271"/>
                  </a:lnTo>
                  <a:lnTo>
                    <a:pt x="226" y="322"/>
                  </a:lnTo>
                  <a:lnTo>
                    <a:pt x="160" y="326"/>
                  </a:lnTo>
                  <a:lnTo>
                    <a:pt x="146" y="289"/>
                  </a:lnTo>
                  <a:lnTo>
                    <a:pt x="123" y="284"/>
                  </a:lnTo>
                  <a:lnTo>
                    <a:pt x="68" y="303"/>
                  </a:lnTo>
                  <a:lnTo>
                    <a:pt x="57" y="324"/>
                  </a:lnTo>
                  <a:lnTo>
                    <a:pt x="40" y="406"/>
                  </a:lnTo>
                  <a:lnTo>
                    <a:pt x="40" y="501"/>
                  </a:lnTo>
                  <a:lnTo>
                    <a:pt x="51" y="559"/>
                  </a:lnTo>
                  <a:lnTo>
                    <a:pt x="51" y="611"/>
                  </a:lnTo>
                  <a:lnTo>
                    <a:pt x="45" y="687"/>
                  </a:lnTo>
                  <a:lnTo>
                    <a:pt x="24" y="684"/>
                  </a:lnTo>
                  <a:lnTo>
                    <a:pt x="19" y="651"/>
                  </a:lnTo>
                  <a:lnTo>
                    <a:pt x="9" y="574"/>
                  </a:lnTo>
                  <a:lnTo>
                    <a:pt x="0" y="458"/>
                  </a:lnTo>
                  <a:lnTo>
                    <a:pt x="8" y="389"/>
                  </a:lnTo>
                  <a:lnTo>
                    <a:pt x="20" y="329"/>
                  </a:lnTo>
                  <a:lnTo>
                    <a:pt x="37" y="287"/>
                  </a:lnTo>
                  <a:lnTo>
                    <a:pt x="81" y="256"/>
                  </a:lnTo>
                  <a:lnTo>
                    <a:pt x="100" y="236"/>
                  </a:lnTo>
                  <a:lnTo>
                    <a:pt x="120" y="208"/>
                  </a:lnTo>
                  <a:lnTo>
                    <a:pt x="154" y="210"/>
                  </a:lnTo>
                  <a:lnTo>
                    <a:pt x="128" y="121"/>
                  </a:lnTo>
                  <a:lnTo>
                    <a:pt x="89" y="46"/>
                  </a:lnTo>
                  <a:close/>
                  <a:moveTo>
                    <a:pt x="65" y="1011"/>
                  </a:moveTo>
                  <a:lnTo>
                    <a:pt x="10" y="1015"/>
                  </a:lnTo>
                  <a:lnTo>
                    <a:pt x="19" y="1056"/>
                  </a:lnTo>
                  <a:lnTo>
                    <a:pt x="46" y="1095"/>
                  </a:lnTo>
                  <a:lnTo>
                    <a:pt x="199" y="1173"/>
                  </a:lnTo>
                  <a:lnTo>
                    <a:pt x="231" y="1185"/>
                  </a:lnTo>
                  <a:lnTo>
                    <a:pt x="235" y="1236"/>
                  </a:lnTo>
                  <a:lnTo>
                    <a:pt x="294" y="1335"/>
                  </a:lnTo>
                  <a:lnTo>
                    <a:pt x="316" y="1382"/>
                  </a:lnTo>
                  <a:lnTo>
                    <a:pt x="360" y="1401"/>
                  </a:lnTo>
                  <a:lnTo>
                    <a:pt x="377" y="1451"/>
                  </a:lnTo>
                  <a:lnTo>
                    <a:pt x="367" y="1514"/>
                  </a:lnTo>
                  <a:lnTo>
                    <a:pt x="404" y="1515"/>
                  </a:lnTo>
                  <a:lnTo>
                    <a:pt x="447" y="1491"/>
                  </a:lnTo>
                  <a:lnTo>
                    <a:pt x="489" y="1522"/>
                  </a:lnTo>
                  <a:lnTo>
                    <a:pt x="511" y="1544"/>
                  </a:lnTo>
                  <a:lnTo>
                    <a:pt x="552" y="1572"/>
                  </a:lnTo>
                  <a:lnTo>
                    <a:pt x="590" y="1577"/>
                  </a:lnTo>
                  <a:lnTo>
                    <a:pt x="625" y="1547"/>
                  </a:lnTo>
                  <a:lnTo>
                    <a:pt x="639" y="1563"/>
                  </a:lnTo>
                  <a:lnTo>
                    <a:pt x="663" y="1577"/>
                  </a:lnTo>
                  <a:lnTo>
                    <a:pt x="703" y="1577"/>
                  </a:lnTo>
                  <a:lnTo>
                    <a:pt x="739" y="1551"/>
                  </a:lnTo>
                  <a:lnTo>
                    <a:pt x="765" y="1521"/>
                  </a:lnTo>
                  <a:lnTo>
                    <a:pt x="793" y="1488"/>
                  </a:lnTo>
                  <a:lnTo>
                    <a:pt x="771" y="1442"/>
                  </a:lnTo>
                  <a:lnTo>
                    <a:pt x="777" y="1403"/>
                  </a:lnTo>
                  <a:lnTo>
                    <a:pt x="809" y="1370"/>
                  </a:lnTo>
                  <a:lnTo>
                    <a:pt x="800" y="1354"/>
                  </a:lnTo>
                  <a:lnTo>
                    <a:pt x="763" y="1327"/>
                  </a:lnTo>
                  <a:lnTo>
                    <a:pt x="765" y="1306"/>
                  </a:lnTo>
                  <a:lnTo>
                    <a:pt x="800" y="1284"/>
                  </a:lnTo>
                  <a:lnTo>
                    <a:pt x="784" y="1249"/>
                  </a:lnTo>
                  <a:lnTo>
                    <a:pt x="755" y="1222"/>
                  </a:lnTo>
                  <a:lnTo>
                    <a:pt x="724" y="1227"/>
                  </a:lnTo>
                  <a:lnTo>
                    <a:pt x="665" y="1258"/>
                  </a:lnTo>
                  <a:lnTo>
                    <a:pt x="609" y="1254"/>
                  </a:lnTo>
                  <a:lnTo>
                    <a:pt x="587" y="1228"/>
                  </a:lnTo>
                  <a:lnTo>
                    <a:pt x="574" y="1200"/>
                  </a:lnTo>
                  <a:lnTo>
                    <a:pt x="552" y="1182"/>
                  </a:lnTo>
                  <a:lnTo>
                    <a:pt x="478" y="1189"/>
                  </a:lnTo>
                  <a:lnTo>
                    <a:pt x="428" y="1174"/>
                  </a:lnTo>
                  <a:lnTo>
                    <a:pt x="409" y="1145"/>
                  </a:lnTo>
                  <a:lnTo>
                    <a:pt x="383" y="1131"/>
                  </a:lnTo>
                  <a:lnTo>
                    <a:pt x="336" y="1141"/>
                  </a:lnTo>
                  <a:lnTo>
                    <a:pt x="288" y="1131"/>
                  </a:lnTo>
                  <a:lnTo>
                    <a:pt x="254" y="1096"/>
                  </a:lnTo>
                  <a:lnTo>
                    <a:pt x="218" y="1103"/>
                  </a:lnTo>
                  <a:lnTo>
                    <a:pt x="195" y="1119"/>
                  </a:lnTo>
                  <a:lnTo>
                    <a:pt x="167" y="1106"/>
                  </a:lnTo>
                  <a:lnTo>
                    <a:pt x="194" y="1075"/>
                  </a:lnTo>
                  <a:lnTo>
                    <a:pt x="187" y="1047"/>
                  </a:lnTo>
                  <a:lnTo>
                    <a:pt x="165" y="1042"/>
                  </a:lnTo>
                  <a:lnTo>
                    <a:pt x="131" y="1054"/>
                  </a:lnTo>
                  <a:lnTo>
                    <a:pt x="107" y="1049"/>
                  </a:lnTo>
                  <a:lnTo>
                    <a:pt x="89" y="1028"/>
                  </a:lnTo>
                  <a:lnTo>
                    <a:pt x="65" y="1011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3" name="Brandenburg">
              <a:extLst>
                <a:ext uri="{FF2B5EF4-FFF2-40B4-BE49-F238E27FC236}">
                  <a16:creationId xmlns:a16="http://schemas.microsoft.com/office/drawing/2014/main" id="{58DDBE11-5AA9-FDCE-1195-909A755B8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610" y="1353656"/>
              <a:ext cx="1048489" cy="1178264"/>
            </a:xfrm>
            <a:custGeom>
              <a:avLst/>
              <a:gdLst>
                <a:gd name="T0" fmla="*/ 5313 w 5558"/>
                <a:gd name="T1" fmla="*/ 4472 h 5716"/>
                <a:gd name="T2" fmla="*/ 5433 w 5558"/>
                <a:gd name="T3" fmla="*/ 3817 h 5716"/>
                <a:gd name="T4" fmla="*/ 5266 w 5558"/>
                <a:gd name="T5" fmla="*/ 3318 h 5716"/>
                <a:gd name="T6" fmla="*/ 5317 w 5558"/>
                <a:gd name="T7" fmla="*/ 2768 h 5716"/>
                <a:gd name="T8" fmla="*/ 4910 w 5558"/>
                <a:gd name="T9" fmla="*/ 2152 h 5716"/>
                <a:gd name="T10" fmla="*/ 4801 w 5558"/>
                <a:gd name="T11" fmla="*/ 1441 h 5716"/>
                <a:gd name="T12" fmla="*/ 5001 w 5558"/>
                <a:gd name="T13" fmla="*/ 720 h 5716"/>
                <a:gd name="T14" fmla="*/ 4750 w 5558"/>
                <a:gd name="T15" fmla="*/ 798 h 5716"/>
                <a:gd name="T16" fmla="*/ 4710 w 5558"/>
                <a:gd name="T17" fmla="*/ 347 h 5716"/>
                <a:gd name="T18" fmla="*/ 4190 w 5558"/>
                <a:gd name="T19" fmla="*/ 325 h 5716"/>
                <a:gd name="T20" fmla="*/ 4021 w 5558"/>
                <a:gd name="T21" fmla="*/ 216 h 5716"/>
                <a:gd name="T22" fmla="*/ 3607 w 5558"/>
                <a:gd name="T23" fmla="*/ 531 h 5716"/>
                <a:gd name="T24" fmla="*/ 3417 w 5558"/>
                <a:gd name="T25" fmla="*/ 768 h 5716"/>
                <a:gd name="T26" fmla="*/ 3096 w 5558"/>
                <a:gd name="T27" fmla="*/ 904 h 5716"/>
                <a:gd name="T28" fmla="*/ 2775 w 5558"/>
                <a:gd name="T29" fmla="*/ 1025 h 5716"/>
                <a:gd name="T30" fmla="*/ 2393 w 5558"/>
                <a:gd name="T31" fmla="*/ 988 h 5716"/>
                <a:gd name="T32" fmla="*/ 1983 w 5558"/>
                <a:gd name="T33" fmla="*/ 784 h 5716"/>
                <a:gd name="T34" fmla="*/ 1477 w 5558"/>
                <a:gd name="T35" fmla="*/ 549 h 5716"/>
                <a:gd name="T36" fmla="*/ 1259 w 5558"/>
                <a:gd name="T37" fmla="*/ 562 h 5716"/>
                <a:gd name="T38" fmla="*/ 897 w 5558"/>
                <a:gd name="T39" fmla="*/ 811 h 5716"/>
                <a:gd name="T40" fmla="*/ 700 w 5558"/>
                <a:gd name="T41" fmla="*/ 862 h 5716"/>
                <a:gd name="T42" fmla="*/ 410 w 5558"/>
                <a:gd name="T43" fmla="*/ 1148 h 5716"/>
                <a:gd name="T44" fmla="*/ 31 w 5558"/>
                <a:gd name="T45" fmla="*/ 1172 h 5716"/>
                <a:gd name="T46" fmla="*/ 273 w 5558"/>
                <a:gd name="T47" fmla="*/ 1280 h 5716"/>
                <a:gd name="T48" fmla="*/ 537 w 5558"/>
                <a:gd name="T49" fmla="*/ 1390 h 5716"/>
                <a:gd name="T50" fmla="*/ 705 w 5558"/>
                <a:gd name="T51" fmla="*/ 1543 h 5716"/>
                <a:gd name="T52" fmla="*/ 958 w 5558"/>
                <a:gd name="T53" fmla="*/ 1738 h 5716"/>
                <a:gd name="T54" fmla="*/ 1353 w 5558"/>
                <a:gd name="T55" fmla="*/ 1795 h 5716"/>
                <a:gd name="T56" fmla="*/ 1511 w 5558"/>
                <a:gd name="T57" fmla="*/ 2099 h 5716"/>
                <a:gd name="T58" fmla="*/ 1446 w 5558"/>
                <a:gd name="T59" fmla="*/ 2527 h 5716"/>
                <a:gd name="T60" fmla="*/ 1479 w 5558"/>
                <a:gd name="T61" fmla="*/ 2802 h 5716"/>
                <a:gd name="T62" fmla="*/ 1675 w 5558"/>
                <a:gd name="T63" fmla="*/ 2898 h 5716"/>
                <a:gd name="T64" fmla="*/ 1574 w 5558"/>
                <a:gd name="T65" fmla="*/ 3371 h 5716"/>
                <a:gd name="T66" fmla="*/ 1580 w 5558"/>
                <a:gd name="T67" fmla="*/ 3756 h 5716"/>
                <a:gd name="T68" fmla="*/ 1924 w 5558"/>
                <a:gd name="T69" fmla="*/ 3997 h 5716"/>
                <a:gd name="T70" fmla="*/ 2199 w 5558"/>
                <a:gd name="T71" fmla="*/ 4067 h 5716"/>
                <a:gd name="T72" fmla="*/ 2511 w 5558"/>
                <a:gd name="T73" fmla="*/ 4188 h 5716"/>
                <a:gd name="T74" fmla="*/ 2804 w 5558"/>
                <a:gd name="T75" fmla="*/ 4398 h 5716"/>
                <a:gd name="T76" fmla="*/ 3002 w 5558"/>
                <a:gd name="T77" fmla="*/ 4678 h 5716"/>
                <a:gd name="T78" fmla="*/ 2868 w 5558"/>
                <a:gd name="T79" fmla="*/ 4980 h 5716"/>
                <a:gd name="T80" fmla="*/ 3083 w 5558"/>
                <a:gd name="T81" fmla="*/ 5276 h 5716"/>
                <a:gd name="T82" fmla="*/ 3151 w 5558"/>
                <a:gd name="T83" fmla="*/ 5657 h 5716"/>
                <a:gd name="T84" fmla="*/ 3537 w 5558"/>
                <a:gd name="T85" fmla="*/ 5593 h 5716"/>
                <a:gd name="T86" fmla="*/ 3990 w 5558"/>
                <a:gd name="T87" fmla="*/ 5715 h 5716"/>
                <a:gd name="T88" fmla="*/ 4334 w 5558"/>
                <a:gd name="T89" fmla="*/ 5677 h 5716"/>
                <a:gd name="T90" fmla="*/ 4474 w 5558"/>
                <a:gd name="T91" fmla="*/ 5436 h 5716"/>
                <a:gd name="T92" fmla="*/ 4810 w 5558"/>
                <a:gd name="T93" fmla="*/ 5303 h 5716"/>
                <a:gd name="T94" fmla="*/ 5116 w 5558"/>
                <a:gd name="T95" fmla="*/ 5224 h 5716"/>
                <a:gd name="T96" fmla="*/ 5437 w 5558"/>
                <a:gd name="T97" fmla="*/ 5222 h 5716"/>
                <a:gd name="T98" fmla="*/ 3241 w 5558"/>
                <a:gd name="T99" fmla="*/ 2433 h 5716"/>
                <a:gd name="T100" fmla="*/ 3513 w 5558"/>
                <a:gd name="T101" fmla="*/ 2344 h 5716"/>
                <a:gd name="T102" fmla="*/ 3779 w 5558"/>
                <a:gd name="T103" fmla="*/ 2716 h 5716"/>
                <a:gd name="T104" fmla="*/ 3910 w 5558"/>
                <a:gd name="T105" fmla="*/ 3045 h 5716"/>
                <a:gd name="T106" fmla="*/ 3776 w 5558"/>
                <a:gd name="T107" fmla="*/ 3137 h 5716"/>
                <a:gd name="T108" fmla="*/ 3476 w 5558"/>
                <a:gd name="T109" fmla="*/ 3006 h 5716"/>
                <a:gd name="T110" fmla="*/ 3253 w 5558"/>
                <a:gd name="T111" fmla="*/ 3055 h 5716"/>
                <a:gd name="T112" fmla="*/ 2938 w 5558"/>
                <a:gd name="T113" fmla="*/ 3071 h 5716"/>
                <a:gd name="T114" fmla="*/ 2996 w 5558"/>
                <a:gd name="T115" fmla="*/ 2754 h 5716"/>
                <a:gd name="T116" fmla="*/ 3064 w 5558"/>
                <a:gd name="T117" fmla="*/ 2570 h 5716"/>
                <a:gd name="T118" fmla="*/ 3206 w 5558"/>
                <a:gd name="T119" fmla="*/ 2381 h 5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8" h="5716">
                  <a:moveTo>
                    <a:pt x="5486" y="5207"/>
                  </a:moveTo>
                  <a:lnTo>
                    <a:pt x="5518" y="5160"/>
                  </a:lnTo>
                  <a:lnTo>
                    <a:pt x="5558" y="5109"/>
                  </a:lnTo>
                  <a:lnTo>
                    <a:pt x="5538" y="4934"/>
                  </a:lnTo>
                  <a:lnTo>
                    <a:pt x="5474" y="4868"/>
                  </a:lnTo>
                  <a:lnTo>
                    <a:pt x="5398" y="4754"/>
                  </a:lnTo>
                  <a:lnTo>
                    <a:pt x="5364" y="4618"/>
                  </a:lnTo>
                  <a:lnTo>
                    <a:pt x="5305" y="4590"/>
                  </a:lnTo>
                  <a:lnTo>
                    <a:pt x="5280" y="4517"/>
                  </a:lnTo>
                  <a:lnTo>
                    <a:pt x="5313" y="4472"/>
                  </a:lnTo>
                  <a:lnTo>
                    <a:pt x="5376" y="4399"/>
                  </a:lnTo>
                  <a:lnTo>
                    <a:pt x="5424" y="4348"/>
                  </a:lnTo>
                  <a:lnTo>
                    <a:pt x="5475" y="4250"/>
                  </a:lnTo>
                  <a:lnTo>
                    <a:pt x="5480" y="4206"/>
                  </a:lnTo>
                  <a:lnTo>
                    <a:pt x="5474" y="4133"/>
                  </a:lnTo>
                  <a:lnTo>
                    <a:pt x="5492" y="4065"/>
                  </a:lnTo>
                  <a:lnTo>
                    <a:pt x="5535" y="3958"/>
                  </a:lnTo>
                  <a:lnTo>
                    <a:pt x="5533" y="3903"/>
                  </a:lnTo>
                  <a:lnTo>
                    <a:pt x="5512" y="3862"/>
                  </a:lnTo>
                  <a:lnTo>
                    <a:pt x="5433" y="3817"/>
                  </a:lnTo>
                  <a:lnTo>
                    <a:pt x="5422" y="3740"/>
                  </a:lnTo>
                  <a:lnTo>
                    <a:pt x="5470" y="3661"/>
                  </a:lnTo>
                  <a:lnTo>
                    <a:pt x="5450" y="3609"/>
                  </a:lnTo>
                  <a:lnTo>
                    <a:pt x="5444" y="3574"/>
                  </a:lnTo>
                  <a:lnTo>
                    <a:pt x="5474" y="3530"/>
                  </a:lnTo>
                  <a:lnTo>
                    <a:pt x="5461" y="3458"/>
                  </a:lnTo>
                  <a:lnTo>
                    <a:pt x="5440" y="3432"/>
                  </a:lnTo>
                  <a:lnTo>
                    <a:pt x="5352" y="3411"/>
                  </a:lnTo>
                  <a:lnTo>
                    <a:pt x="5279" y="3372"/>
                  </a:lnTo>
                  <a:lnTo>
                    <a:pt x="5266" y="3318"/>
                  </a:lnTo>
                  <a:lnTo>
                    <a:pt x="5264" y="3266"/>
                  </a:lnTo>
                  <a:lnTo>
                    <a:pt x="5224" y="3188"/>
                  </a:lnTo>
                  <a:lnTo>
                    <a:pt x="5218" y="3112"/>
                  </a:lnTo>
                  <a:lnTo>
                    <a:pt x="5192" y="3059"/>
                  </a:lnTo>
                  <a:lnTo>
                    <a:pt x="5208" y="3006"/>
                  </a:lnTo>
                  <a:lnTo>
                    <a:pt x="5227" y="2971"/>
                  </a:lnTo>
                  <a:lnTo>
                    <a:pt x="5282" y="2938"/>
                  </a:lnTo>
                  <a:lnTo>
                    <a:pt x="5339" y="2833"/>
                  </a:lnTo>
                  <a:lnTo>
                    <a:pt x="5348" y="2795"/>
                  </a:lnTo>
                  <a:lnTo>
                    <a:pt x="5317" y="2768"/>
                  </a:lnTo>
                  <a:lnTo>
                    <a:pt x="5303" y="2697"/>
                  </a:lnTo>
                  <a:lnTo>
                    <a:pt x="5328" y="2647"/>
                  </a:lnTo>
                  <a:lnTo>
                    <a:pt x="5365" y="2613"/>
                  </a:lnTo>
                  <a:lnTo>
                    <a:pt x="5339" y="2586"/>
                  </a:lnTo>
                  <a:lnTo>
                    <a:pt x="5298" y="2560"/>
                  </a:lnTo>
                  <a:lnTo>
                    <a:pt x="5290" y="2500"/>
                  </a:lnTo>
                  <a:lnTo>
                    <a:pt x="5239" y="2469"/>
                  </a:lnTo>
                  <a:lnTo>
                    <a:pt x="5075" y="2365"/>
                  </a:lnTo>
                  <a:lnTo>
                    <a:pt x="5001" y="2263"/>
                  </a:lnTo>
                  <a:lnTo>
                    <a:pt x="4910" y="2152"/>
                  </a:lnTo>
                  <a:lnTo>
                    <a:pt x="4792" y="2089"/>
                  </a:lnTo>
                  <a:lnTo>
                    <a:pt x="4687" y="1964"/>
                  </a:lnTo>
                  <a:lnTo>
                    <a:pt x="4620" y="1960"/>
                  </a:lnTo>
                  <a:lnTo>
                    <a:pt x="4548" y="1943"/>
                  </a:lnTo>
                  <a:lnTo>
                    <a:pt x="4524" y="1897"/>
                  </a:lnTo>
                  <a:lnTo>
                    <a:pt x="4594" y="1806"/>
                  </a:lnTo>
                  <a:lnTo>
                    <a:pt x="4575" y="1700"/>
                  </a:lnTo>
                  <a:lnTo>
                    <a:pt x="4570" y="1595"/>
                  </a:lnTo>
                  <a:lnTo>
                    <a:pt x="4643" y="1542"/>
                  </a:lnTo>
                  <a:lnTo>
                    <a:pt x="4801" y="1441"/>
                  </a:lnTo>
                  <a:lnTo>
                    <a:pt x="4890" y="1357"/>
                  </a:lnTo>
                  <a:lnTo>
                    <a:pt x="4932" y="1207"/>
                  </a:lnTo>
                  <a:lnTo>
                    <a:pt x="4959" y="1100"/>
                  </a:lnTo>
                  <a:lnTo>
                    <a:pt x="4928" y="1038"/>
                  </a:lnTo>
                  <a:lnTo>
                    <a:pt x="4949" y="963"/>
                  </a:lnTo>
                  <a:lnTo>
                    <a:pt x="4984" y="926"/>
                  </a:lnTo>
                  <a:lnTo>
                    <a:pt x="5037" y="820"/>
                  </a:lnTo>
                  <a:lnTo>
                    <a:pt x="5064" y="772"/>
                  </a:lnTo>
                  <a:lnTo>
                    <a:pt x="5015" y="747"/>
                  </a:lnTo>
                  <a:lnTo>
                    <a:pt x="5001" y="720"/>
                  </a:lnTo>
                  <a:lnTo>
                    <a:pt x="4996" y="622"/>
                  </a:lnTo>
                  <a:lnTo>
                    <a:pt x="4957" y="627"/>
                  </a:lnTo>
                  <a:lnTo>
                    <a:pt x="4922" y="657"/>
                  </a:lnTo>
                  <a:lnTo>
                    <a:pt x="4870" y="669"/>
                  </a:lnTo>
                  <a:lnTo>
                    <a:pt x="4844" y="684"/>
                  </a:lnTo>
                  <a:lnTo>
                    <a:pt x="4824" y="721"/>
                  </a:lnTo>
                  <a:lnTo>
                    <a:pt x="4791" y="733"/>
                  </a:lnTo>
                  <a:lnTo>
                    <a:pt x="4763" y="756"/>
                  </a:lnTo>
                  <a:lnTo>
                    <a:pt x="4765" y="793"/>
                  </a:lnTo>
                  <a:lnTo>
                    <a:pt x="4750" y="798"/>
                  </a:lnTo>
                  <a:lnTo>
                    <a:pt x="4703" y="804"/>
                  </a:lnTo>
                  <a:lnTo>
                    <a:pt x="4658" y="800"/>
                  </a:lnTo>
                  <a:lnTo>
                    <a:pt x="4597" y="780"/>
                  </a:lnTo>
                  <a:lnTo>
                    <a:pt x="4512" y="796"/>
                  </a:lnTo>
                  <a:lnTo>
                    <a:pt x="4510" y="763"/>
                  </a:lnTo>
                  <a:lnTo>
                    <a:pt x="4532" y="723"/>
                  </a:lnTo>
                  <a:lnTo>
                    <a:pt x="4615" y="643"/>
                  </a:lnTo>
                  <a:lnTo>
                    <a:pt x="4722" y="498"/>
                  </a:lnTo>
                  <a:lnTo>
                    <a:pt x="4732" y="388"/>
                  </a:lnTo>
                  <a:lnTo>
                    <a:pt x="4710" y="347"/>
                  </a:lnTo>
                  <a:lnTo>
                    <a:pt x="4650" y="372"/>
                  </a:lnTo>
                  <a:lnTo>
                    <a:pt x="4608" y="354"/>
                  </a:lnTo>
                  <a:lnTo>
                    <a:pt x="4536" y="319"/>
                  </a:lnTo>
                  <a:lnTo>
                    <a:pt x="4491" y="390"/>
                  </a:lnTo>
                  <a:lnTo>
                    <a:pt x="4436" y="404"/>
                  </a:lnTo>
                  <a:lnTo>
                    <a:pt x="4417" y="347"/>
                  </a:lnTo>
                  <a:lnTo>
                    <a:pt x="4344" y="341"/>
                  </a:lnTo>
                  <a:lnTo>
                    <a:pt x="4253" y="347"/>
                  </a:lnTo>
                  <a:lnTo>
                    <a:pt x="4204" y="362"/>
                  </a:lnTo>
                  <a:lnTo>
                    <a:pt x="4190" y="325"/>
                  </a:lnTo>
                  <a:lnTo>
                    <a:pt x="4212" y="283"/>
                  </a:lnTo>
                  <a:lnTo>
                    <a:pt x="4148" y="225"/>
                  </a:lnTo>
                  <a:lnTo>
                    <a:pt x="4158" y="135"/>
                  </a:lnTo>
                  <a:lnTo>
                    <a:pt x="4049" y="103"/>
                  </a:lnTo>
                  <a:lnTo>
                    <a:pt x="4033" y="0"/>
                  </a:lnTo>
                  <a:lnTo>
                    <a:pt x="3991" y="11"/>
                  </a:lnTo>
                  <a:lnTo>
                    <a:pt x="3991" y="105"/>
                  </a:lnTo>
                  <a:lnTo>
                    <a:pt x="4034" y="154"/>
                  </a:lnTo>
                  <a:lnTo>
                    <a:pt x="4062" y="172"/>
                  </a:lnTo>
                  <a:lnTo>
                    <a:pt x="4021" y="216"/>
                  </a:lnTo>
                  <a:lnTo>
                    <a:pt x="3964" y="215"/>
                  </a:lnTo>
                  <a:lnTo>
                    <a:pt x="3920" y="204"/>
                  </a:lnTo>
                  <a:lnTo>
                    <a:pt x="3853" y="236"/>
                  </a:lnTo>
                  <a:lnTo>
                    <a:pt x="3773" y="309"/>
                  </a:lnTo>
                  <a:lnTo>
                    <a:pt x="3764" y="382"/>
                  </a:lnTo>
                  <a:lnTo>
                    <a:pt x="3733" y="396"/>
                  </a:lnTo>
                  <a:lnTo>
                    <a:pt x="3676" y="403"/>
                  </a:lnTo>
                  <a:lnTo>
                    <a:pt x="3634" y="421"/>
                  </a:lnTo>
                  <a:lnTo>
                    <a:pt x="3637" y="478"/>
                  </a:lnTo>
                  <a:lnTo>
                    <a:pt x="3607" y="531"/>
                  </a:lnTo>
                  <a:lnTo>
                    <a:pt x="3576" y="583"/>
                  </a:lnTo>
                  <a:lnTo>
                    <a:pt x="3580" y="626"/>
                  </a:lnTo>
                  <a:lnTo>
                    <a:pt x="3563" y="644"/>
                  </a:lnTo>
                  <a:lnTo>
                    <a:pt x="3547" y="694"/>
                  </a:lnTo>
                  <a:lnTo>
                    <a:pt x="3507" y="721"/>
                  </a:lnTo>
                  <a:lnTo>
                    <a:pt x="3479" y="709"/>
                  </a:lnTo>
                  <a:lnTo>
                    <a:pt x="3472" y="685"/>
                  </a:lnTo>
                  <a:lnTo>
                    <a:pt x="3442" y="691"/>
                  </a:lnTo>
                  <a:lnTo>
                    <a:pt x="3446" y="726"/>
                  </a:lnTo>
                  <a:lnTo>
                    <a:pt x="3417" y="768"/>
                  </a:lnTo>
                  <a:lnTo>
                    <a:pt x="3400" y="832"/>
                  </a:lnTo>
                  <a:lnTo>
                    <a:pt x="3375" y="841"/>
                  </a:lnTo>
                  <a:lnTo>
                    <a:pt x="3355" y="820"/>
                  </a:lnTo>
                  <a:lnTo>
                    <a:pt x="3338" y="763"/>
                  </a:lnTo>
                  <a:lnTo>
                    <a:pt x="3283" y="763"/>
                  </a:lnTo>
                  <a:lnTo>
                    <a:pt x="3236" y="748"/>
                  </a:lnTo>
                  <a:lnTo>
                    <a:pt x="3160" y="798"/>
                  </a:lnTo>
                  <a:lnTo>
                    <a:pt x="3143" y="846"/>
                  </a:lnTo>
                  <a:lnTo>
                    <a:pt x="3131" y="904"/>
                  </a:lnTo>
                  <a:lnTo>
                    <a:pt x="3096" y="904"/>
                  </a:lnTo>
                  <a:lnTo>
                    <a:pt x="3063" y="853"/>
                  </a:lnTo>
                  <a:lnTo>
                    <a:pt x="3037" y="831"/>
                  </a:lnTo>
                  <a:lnTo>
                    <a:pt x="2990" y="833"/>
                  </a:lnTo>
                  <a:lnTo>
                    <a:pt x="2936" y="849"/>
                  </a:lnTo>
                  <a:lnTo>
                    <a:pt x="2930" y="880"/>
                  </a:lnTo>
                  <a:lnTo>
                    <a:pt x="2917" y="915"/>
                  </a:lnTo>
                  <a:lnTo>
                    <a:pt x="2901" y="930"/>
                  </a:lnTo>
                  <a:lnTo>
                    <a:pt x="2857" y="956"/>
                  </a:lnTo>
                  <a:lnTo>
                    <a:pt x="2802" y="984"/>
                  </a:lnTo>
                  <a:lnTo>
                    <a:pt x="2775" y="1025"/>
                  </a:lnTo>
                  <a:lnTo>
                    <a:pt x="2719" y="1048"/>
                  </a:lnTo>
                  <a:lnTo>
                    <a:pt x="2696" y="1032"/>
                  </a:lnTo>
                  <a:lnTo>
                    <a:pt x="2674" y="1010"/>
                  </a:lnTo>
                  <a:lnTo>
                    <a:pt x="2719" y="983"/>
                  </a:lnTo>
                  <a:lnTo>
                    <a:pt x="2712" y="963"/>
                  </a:lnTo>
                  <a:lnTo>
                    <a:pt x="2647" y="979"/>
                  </a:lnTo>
                  <a:lnTo>
                    <a:pt x="2623" y="969"/>
                  </a:lnTo>
                  <a:lnTo>
                    <a:pt x="2565" y="1007"/>
                  </a:lnTo>
                  <a:lnTo>
                    <a:pt x="2509" y="964"/>
                  </a:lnTo>
                  <a:lnTo>
                    <a:pt x="2393" y="988"/>
                  </a:lnTo>
                  <a:lnTo>
                    <a:pt x="2340" y="947"/>
                  </a:lnTo>
                  <a:lnTo>
                    <a:pt x="2377" y="921"/>
                  </a:lnTo>
                  <a:lnTo>
                    <a:pt x="2364" y="888"/>
                  </a:lnTo>
                  <a:lnTo>
                    <a:pt x="2295" y="899"/>
                  </a:lnTo>
                  <a:lnTo>
                    <a:pt x="2230" y="868"/>
                  </a:lnTo>
                  <a:lnTo>
                    <a:pt x="2233" y="817"/>
                  </a:lnTo>
                  <a:lnTo>
                    <a:pt x="2186" y="814"/>
                  </a:lnTo>
                  <a:lnTo>
                    <a:pt x="2140" y="832"/>
                  </a:lnTo>
                  <a:lnTo>
                    <a:pt x="2067" y="812"/>
                  </a:lnTo>
                  <a:lnTo>
                    <a:pt x="1983" y="784"/>
                  </a:lnTo>
                  <a:lnTo>
                    <a:pt x="1959" y="814"/>
                  </a:lnTo>
                  <a:lnTo>
                    <a:pt x="1877" y="814"/>
                  </a:lnTo>
                  <a:lnTo>
                    <a:pt x="1847" y="759"/>
                  </a:lnTo>
                  <a:lnTo>
                    <a:pt x="1799" y="742"/>
                  </a:lnTo>
                  <a:lnTo>
                    <a:pt x="1799" y="715"/>
                  </a:lnTo>
                  <a:lnTo>
                    <a:pt x="1762" y="674"/>
                  </a:lnTo>
                  <a:lnTo>
                    <a:pt x="1650" y="626"/>
                  </a:lnTo>
                  <a:lnTo>
                    <a:pt x="1559" y="620"/>
                  </a:lnTo>
                  <a:lnTo>
                    <a:pt x="1535" y="542"/>
                  </a:lnTo>
                  <a:lnTo>
                    <a:pt x="1477" y="549"/>
                  </a:lnTo>
                  <a:lnTo>
                    <a:pt x="1468" y="584"/>
                  </a:lnTo>
                  <a:lnTo>
                    <a:pt x="1427" y="585"/>
                  </a:lnTo>
                  <a:lnTo>
                    <a:pt x="1415" y="531"/>
                  </a:lnTo>
                  <a:lnTo>
                    <a:pt x="1383" y="528"/>
                  </a:lnTo>
                  <a:lnTo>
                    <a:pt x="1389" y="564"/>
                  </a:lnTo>
                  <a:lnTo>
                    <a:pt x="1351" y="569"/>
                  </a:lnTo>
                  <a:lnTo>
                    <a:pt x="1301" y="569"/>
                  </a:lnTo>
                  <a:lnTo>
                    <a:pt x="1292" y="501"/>
                  </a:lnTo>
                  <a:lnTo>
                    <a:pt x="1247" y="502"/>
                  </a:lnTo>
                  <a:lnTo>
                    <a:pt x="1259" y="562"/>
                  </a:lnTo>
                  <a:lnTo>
                    <a:pt x="1195" y="604"/>
                  </a:lnTo>
                  <a:lnTo>
                    <a:pt x="1206" y="689"/>
                  </a:lnTo>
                  <a:lnTo>
                    <a:pt x="1134" y="702"/>
                  </a:lnTo>
                  <a:lnTo>
                    <a:pt x="1119" y="725"/>
                  </a:lnTo>
                  <a:lnTo>
                    <a:pt x="1111" y="752"/>
                  </a:lnTo>
                  <a:lnTo>
                    <a:pt x="1061" y="763"/>
                  </a:lnTo>
                  <a:lnTo>
                    <a:pt x="995" y="765"/>
                  </a:lnTo>
                  <a:lnTo>
                    <a:pt x="957" y="820"/>
                  </a:lnTo>
                  <a:lnTo>
                    <a:pt x="922" y="827"/>
                  </a:lnTo>
                  <a:lnTo>
                    <a:pt x="897" y="811"/>
                  </a:lnTo>
                  <a:lnTo>
                    <a:pt x="859" y="815"/>
                  </a:lnTo>
                  <a:lnTo>
                    <a:pt x="847" y="832"/>
                  </a:lnTo>
                  <a:lnTo>
                    <a:pt x="877" y="858"/>
                  </a:lnTo>
                  <a:lnTo>
                    <a:pt x="909" y="878"/>
                  </a:lnTo>
                  <a:lnTo>
                    <a:pt x="867" y="886"/>
                  </a:lnTo>
                  <a:lnTo>
                    <a:pt x="820" y="880"/>
                  </a:lnTo>
                  <a:lnTo>
                    <a:pt x="779" y="901"/>
                  </a:lnTo>
                  <a:lnTo>
                    <a:pt x="727" y="901"/>
                  </a:lnTo>
                  <a:lnTo>
                    <a:pt x="725" y="879"/>
                  </a:lnTo>
                  <a:lnTo>
                    <a:pt x="700" y="862"/>
                  </a:lnTo>
                  <a:lnTo>
                    <a:pt x="671" y="844"/>
                  </a:lnTo>
                  <a:lnTo>
                    <a:pt x="616" y="849"/>
                  </a:lnTo>
                  <a:lnTo>
                    <a:pt x="571" y="863"/>
                  </a:lnTo>
                  <a:lnTo>
                    <a:pt x="545" y="894"/>
                  </a:lnTo>
                  <a:lnTo>
                    <a:pt x="498" y="921"/>
                  </a:lnTo>
                  <a:lnTo>
                    <a:pt x="455" y="978"/>
                  </a:lnTo>
                  <a:lnTo>
                    <a:pt x="466" y="1017"/>
                  </a:lnTo>
                  <a:lnTo>
                    <a:pt x="490" y="1052"/>
                  </a:lnTo>
                  <a:lnTo>
                    <a:pt x="441" y="1133"/>
                  </a:lnTo>
                  <a:lnTo>
                    <a:pt x="410" y="1148"/>
                  </a:lnTo>
                  <a:lnTo>
                    <a:pt x="362" y="1149"/>
                  </a:lnTo>
                  <a:lnTo>
                    <a:pt x="316" y="1134"/>
                  </a:lnTo>
                  <a:lnTo>
                    <a:pt x="279" y="1118"/>
                  </a:lnTo>
                  <a:lnTo>
                    <a:pt x="231" y="1122"/>
                  </a:lnTo>
                  <a:lnTo>
                    <a:pt x="199" y="1136"/>
                  </a:lnTo>
                  <a:lnTo>
                    <a:pt x="205" y="1175"/>
                  </a:lnTo>
                  <a:lnTo>
                    <a:pt x="205" y="1193"/>
                  </a:lnTo>
                  <a:lnTo>
                    <a:pt x="161" y="1196"/>
                  </a:lnTo>
                  <a:lnTo>
                    <a:pt x="97" y="1190"/>
                  </a:lnTo>
                  <a:lnTo>
                    <a:pt x="31" y="1172"/>
                  </a:lnTo>
                  <a:lnTo>
                    <a:pt x="11" y="1181"/>
                  </a:lnTo>
                  <a:lnTo>
                    <a:pt x="0" y="1217"/>
                  </a:lnTo>
                  <a:lnTo>
                    <a:pt x="18" y="1247"/>
                  </a:lnTo>
                  <a:lnTo>
                    <a:pt x="48" y="1265"/>
                  </a:lnTo>
                  <a:lnTo>
                    <a:pt x="77" y="1290"/>
                  </a:lnTo>
                  <a:lnTo>
                    <a:pt x="125" y="1338"/>
                  </a:lnTo>
                  <a:lnTo>
                    <a:pt x="165" y="1330"/>
                  </a:lnTo>
                  <a:lnTo>
                    <a:pt x="205" y="1320"/>
                  </a:lnTo>
                  <a:lnTo>
                    <a:pt x="231" y="1297"/>
                  </a:lnTo>
                  <a:lnTo>
                    <a:pt x="273" y="1280"/>
                  </a:lnTo>
                  <a:lnTo>
                    <a:pt x="309" y="1289"/>
                  </a:lnTo>
                  <a:lnTo>
                    <a:pt x="330" y="1312"/>
                  </a:lnTo>
                  <a:lnTo>
                    <a:pt x="366" y="1346"/>
                  </a:lnTo>
                  <a:lnTo>
                    <a:pt x="389" y="1363"/>
                  </a:lnTo>
                  <a:lnTo>
                    <a:pt x="420" y="1358"/>
                  </a:lnTo>
                  <a:lnTo>
                    <a:pt x="450" y="1352"/>
                  </a:lnTo>
                  <a:lnTo>
                    <a:pt x="476" y="1370"/>
                  </a:lnTo>
                  <a:lnTo>
                    <a:pt x="498" y="1394"/>
                  </a:lnTo>
                  <a:lnTo>
                    <a:pt x="529" y="1400"/>
                  </a:lnTo>
                  <a:lnTo>
                    <a:pt x="537" y="1390"/>
                  </a:lnTo>
                  <a:lnTo>
                    <a:pt x="589" y="1379"/>
                  </a:lnTo>
                  <a:lnTo>
                    <a:pt x="609" y="1397"/>
                  </a:lnTo>
                  <a:lnTo>
                    <a:pt x="579" y="1423"/>
                  </a:lnTo>
                  <a:lnTo>
                    <a:pt x="568" y="1447"/>
                  </a:lnTo>
                  <a:lnTo>
                    <a:pt x="599" y="1462"/>
                  </a:lnTo>
                  <a:lnTo>
                    <a:pt x="636" y="1455"/>
                  </a:lnTo>
                  <a:lnTo>
                    <a:pt x="666" y="1473"/>
                  </a:lnTo>
                  <a:lnTo>
                    <a:pt x="678" y="1504"/>
                  </a:lnTo>
                  <a:lnTo>
                    <a:pt x="671" y="1546"/>
                  </a:lnTo>
                  <a:lnTo>
                    <a:pt x="705" y="1543"/>
                  </a:lnTo>
                  <a:lnTo>
                    <a:pt x="743" y="1522"/>
                  </a:lnTo>
                  <a:lnTo>
                    <a:pt x="776" y="1521"/>
                  </a:lnTo>
                  <a:lnTo>
                    <a:pt x="830" y="1576"/>
                  </a:lnTo>
                  <a:lnTo>
                    <a:pt x="862" y="1597"/>
                  </a:lnTo>
                  <a:lnTo>
                    <a:pt x="914" y="1608"/>
                  </a:lnTo>
                  <a:lnTo>
                    <a:pt x="935" y="1627"/>
                  </a:lnTo>
                  <a:lnTo>
                    <a:pt x="906" y="1657"/>
                  </a:lnTo>
                  <a:lnTo>
                    <a:pt x="897" y="1685"/>
                  </a:lnTo>
                  <a:lnTo>
                    <a:pt x="911" y="1726"/>
                  </a:lnTo>
                  <a:lnTo>
                    <a:pt x="958" y="1738"/>
                  </a:lnTo>
                  <a:lnTo>
                    <a:pt x="989" y="1748"/>
                  </a:lnTo>
                  <a:lnTo>
                    <a:pt x="1016" y="1766"/>
                  </a:lnTo>
                  <a:lnTo>
                    <a:pt x="1064" y="1778"/>
                  </a:lnTo>
                  <a:lnTo>
                    <a:pt x="1104" y="1787"/>
                  </a:lnTo>
                  <a:lnTo>
                    <a:pt x="1131" y="1806"/>
                  </a:lnTo>
                  <a:lnTo>
                    <a:pt x="1166" y="1804"/>
                  </a:lnTo>
                  <a:lnTo>
                    <a:pt x="1201" y="1779"/>
                  </a:lnTo>
                  <a:lnTo>
                    <a:pt x="1282" y="1787"/>
                  </a:lnTo>
                  <a:lnTo>
                    <a:pt x="1317" y="1812"/>
                  </a:lnTo>
                  <a:lnTo>
                    <a:pt x="1353" y="1795"/>
                  </a:lnTo>
                  <a:lnTo>
                    <a:pt x="1378" y="1823"/>
                  </a:lnTo>
                  <a:lnTo>
                    <a:pt x="1372" y="1855"/>
                  </a:lnTo>
                  <a:lnTo>
                    <a:pt x="1400" y="1858"/>
                  </a:lnTo>
                  <a:lnTo>
                    <a:pt x="1448" y="1828"/>
                  </a:lnTo>
                  <a:lnTo>
                    <a:pt x="1478" y="1826"/>
                  </a:lnTo>
                  <a:lnTo>
                    <a:pt x="1548" y="1858"/>
                  </a:lnTo>
                  <a:lnTo>
                    <a:pt x="1577" y="2002"/>
                  </a:lnTo>
                  <a:lnTo>
                    <a:pt x="1548" y="2043"/>
                  </a:lnTo>
                  <a:lnTo>
                    <a:pt x="1520" y="2062"/>
                  </a:lnTo>
                  <a:lnTo>
                    <a:pt x="1511" y="2099"/>
                  </a:lnTo>
                  <a:lnTo>
                    <a:pt x="1522" y="2143"/>
                  </a:lnTo>
                  <a:lnTo>
                    <a:pt x="1515" y="2171"/>
                  </a:lnTo>
                  <a:lnTo>
                    <a:pt x="1496" y="2200"/>
                  </a:lnTo>
                  <a:lnTo>
                    <a:pt x="1499" y="2234"/>
                  </a:lnTo>
                  <a:lnTo>
                    <a:pt x="1526" y="2292"/>
                  </a:lnTo>
                  <a:lnTo>
                    <a:pt x="1545" y="2410"/>
                  </a:lnTo>
                  <a:lnTo>
                    <a:pt x="1522" y="2463"/>
                  </a:lnTo>
                  <a:lnTo>
                    <a:pt x="1483" y="2495"/>
                  </a:lnTo>
                  <a:lnTo>
                    <a:pt x="1442" y="2477"/>
                  </a:lnTo>
                  <a:lnTo>
                    <a:pt x="1446" y="2527"/>
                  </a:lnTo>
                  <a:lnTo>
                    <a:pt x="1443" y="2615"/>
                  </a:lnTo>
                  <a:lnTo>
                    <a:pt x="1422" y="2638"/>
                  </a:lnTo>
                  <a:lnTo>
                    <a:pt x="1411" y="2681"/>
                  </a:lnTo>
                  <a:lnTo>
                    <a:pt x="1385" y="2706"/>
                  </a:lnTo>
                  <a:lnTo>
                    <a:pt x="1408" y="2719"/>
                  </a:lnTo>
                  <a:lnTo>
                    <a:pt x="1436" y="2702"/>
                  </a:lnTo>
                  <a:lnTo>
                    <a:pt x="1471" y="2714"/>
                  </a:lnTo>
                  <a:lnTo>
                    <a:pt x="1440" y="2760"/>
                  </a:lnTo>
                  <a:lnTo>
                    <a:pt x="1457" y="2792"/>
                  </a:lnTo>
                  <a:lnTo>
                    <a:pt x="1479" y="2802"/>
                  </a:lnTo>
                  <a:lnTo>
                    <a:pt x="1509" y="2797"/>
                  </a:lnTo>
                  <a:lnTo>
                    <a:pt x="1531" y="2755"/>
                  </a:lnTo>
                  <a:lnTo>
                    <a:pt x="1551" y="2738"/>
                  </a:lnTo>
                  <a:lnTo>
                    <a:pt x="1573" y="2745"/>
                  </a:lnTo>
                  <a:lnTo>
                    <a:pt x="1608" y="2824"/>
                  </a:lnTo>
                  <a:lnTo>
                    <a:pt x="1646" y="2817"/>
                  </a:lnTo>
                  <a:lnTo>
                    <a:pt x="1677" y="2816"/>
                  </a:lnTo>
                  <a:lnTo>
                    <a:pt x="1667" y="2837"/>
                  </a:lnTo>
                  <a:lnTo>
                    <a:pt x="1684" y="2872"/>
                  </a:lnTo>
                  <a:lnTo>
                    <a:pt x="1675" y="2898"/>
                  </a:lnTo>
                  <a:lnTo>
                    <a:pt x="1659" y="2942"/>
                  </a:lnTo>
                  <a:lnTo>
                    <a:pt x="1635" y="2985"/>
                  </a:lnTo>
                  <a:lnTo>
                    <a:pt x="1603" y="3016"/>
                  </a:lnTo>
                  <a:lnTo>
                    <a:pt x="1637" y="3044"/>
                  </a:lnTo>
                  <a:lnTo>
                    <a:pt x="1648" y="3085"/>
                  </a:lnTo>
                  <a:lnTo>
                    <a:pt x="1661" y="3122"/>
                  </a:lnTo>
                  <a:lnTo>
                    <a:pt x="1626" y="3140"/>
                  </a:lnTo>
                  <a:lnTo>
                    <a:pt x="1646" y="3202"/>
                  </a:lnTo>
                  <a:lnTo>
                    <a:pt x="1609" y="3301"/>
                  </a:lnTo>
                  <a:lnTo>
                    <a:pt x="1574" y="3371"/>
                  </a:lnTo>
                  <a:lnTo>
                    <a:pt x="1563" y="3446"/>
                  </a:lnTo>
                  <a:lnTo>
                    <a:pt x="1633" y="3502"/>
                  </a:lnTo>
                  <a:lnTo>
                    <a:pt x="1608" y="3538"/>
                  </a:lnTo>
                  <a:lnTo>
                    <a:pt x="1573" y="3538"/>
                  </a:lnTo>
                  <a:lnTo>
                    <a:pt x="1567" y="3566"/>
                  </a:lnTo>
                  <a:lnTo>
                    <a:pt x="1559" y="3606"/>
                  </a:lnTo>
                  <a:lnTo>
                    <a:pt x="1530" y="3619"/>
                  </a:lnTo>
                  <a:lnTo>
                    <a:pt x="1514" y="3660"/>
                  </a:lnTo>
                  <a:lnTo>
                    <a:pt x="1540" y="3693"/>
                  </a:lnTo>
                  <a:lnTo>
                    <a:pt x="1580" y="3756"/>
                  </a:lnTo>
                  <a:lnTo>
                    <a:pt x="1596" y="3790"/>
                  </a:lnTo>
                  <a:lnTo>
                    <a:pt x="1615" y="3825"/>
                  </a:lnTo>
                  <a:lnTo>
                    <a:pt x="1653" y="3839"/>
                  </a:lnTo>
                  <a:lnTo>
                    <a:pt x="1680" y="3874"/>
                  </a:lnTo>
                  <a:lnTo>
                    <a:pt x="1712" y="3932"/>
                  </a:lnTo>
                  <a:lnTo>
                    <a:pt x="1766" y="3982"/>
                  </a:lnTo>
                  <a:lnTo>
                    <a:pt x="1824" y="4025"/>
                  </a:lnTo>
                  <a:lnTo>
                    <a:pt x="1879" y="4054"/>
                  </a:lnTo>
                  <a:lnTo>
                    <a:pt x="1896" y="4012"/>
                  </a:lnTo>
                  <a:lnTo>
                    <a:pt x="1924" y="3997"/>
                  </a:lnTo>
                  <a:lnTo>
                    <a:pt x="1932" y="4014"/>
                  </a:lnTo>
                  <a:lnTo>
                    <a:pt x="1933" y="4051"/>
                  </a:lnTo>
                  <a:lnTo>
                    <a:pt x="1999" y="4078"/>
                  </a:lnTo>
                  <a:lnTo>
                    <a:pt x="2025" y="4091"/>
                  </a:lnTo>
                  <a:lnTo>
                    <a:pt x="2030" y="4136"/>
                  </a:lnTo>
                  <a:lnTo>
                    <a:pt x="2085" y="4144"/>
                  </a:lnTo>
                  <a:lnTo>
                    <a:pt x="2130" y="4140"/>
                  </a:lnTo>
                  <a:lnTo>
                    <a:pt x="2169" y="4117"/>
                  </a:lnTo>
                  <a:lnTo>
                    <a:pt x="2188" y="4097"/>
                  </a:lnTo>
                  <a:lnTo>
                    <a:pt x="2199" y="4067"/>
                  </a:lnTo>
                  <a:lnTo>
                    <a:pt x="2225" y="4062"/>
                  </a:lnTo>
                  <a:lnTo>
                    <a:pt x="2240" y="4082"/>
                  </a:lnTo>
                  <a:lnTo>
                    <a:pt x="2305" y="4106"/>
                  </a:lnTo>
                  <a:lnTo>
                    <a:pt x="2354" y="4127"/>
                  </a:lnTo>
                  <a:lnTo>
                    <a:pt x="2383" y="4139"/>
                  </a:lnTo>
                  <a:lnTo>
                    <a:pt x="2385" y="4166"/>
                  </a:lnTo>
                  <a:lnTo>
                    <a:pt x="2407" y="4195"/>
                  </a:lnTo>
                  <a:lnTo>
                    <a:pt x="2454" y="4192"/>
                  </a:lnTo>
                  <a:lnTo>
                    <a:pt x="2494" y="4176"/>
                  </a:lnTo>
                  <a:lnTo>
                    <a:pt x="2511" y="4188"/>
                  </a:lnTo>
                  <a:lnTo>
                    <a:pt x="2522" y="4214"/>
                  </a:lnTo>
                  <a:lnTo>
                    <a:pt x="2533" y="4269"/>
                  </a:lnTo>
                  <a:lnTo>
                    <a:pt x="2594" y="4276"/>
                  </a:lnTo>
                  <a:lnTo>
                    <a:pt x="2620" y="4254"/>
                  </a:lnTo>
                  <a:lnTo>
                    <a:pt x="2702" y="4266"/>
                  </a:lnTo>
                  <a:lnTo>
                    <a:pt x="2696" y="4315"/>
                  </a:lnTo>
                  <a:lnTo>
                    <a:pt x="2719" y="4339"/>
                  </a:lnTo>
                  <a:lnTo>
                    <a:pt x="2784" y="4334"/>
                  </a:lnTo>
                  <a:lnTo>
                    <a:pt x="2833" y="4360"/>
                  </a:lnTo>
                  <a:lnTo>
                    <a:pt x="2804" y="4398"/>
                  </a:lnTo>
                  <a:lnTo>
                    <a:pt x="2839" y="4424"/>
                  </a:lnTo>
                  <a:lnTo>
                    <a:pt x="2915" y="4420"/>
                  </a:lnTo>
                  <a:lnTo>
                    <a:pt x="2956" y="4392"/>
                  </a:lnTo>
                  <a:lnTo>
                    <a:pt x="2996" y="4419"/>
                  </a:lnTo>
                  <a:lnTo>
                    <a:pt x="2997" y="4457"/>
                  </a:lnTo>
                  <a:lnTo>
                    <a:pt x="2952" y="4471"/>
                  </a:lnTo>
                  <a:lnTo>
                    <a:pt x="2957" y="4498"/>
                  </a:lnTo>
                  <a:lnTo>
                    <a:pt x="3001" y="4562"/>
                  </a:lnTo>
                  <a:lnTo>
                    <a:pt x="3014" y="4628"/>
                  </a:lnTo>
                  <a:lnTo>
                    <a:pt x="3002" y="4678"/>
                  </a:lnTo>
                  <a:lnTo>
                    <a:pt x="3025" y="4725"/>
                  </a:lnTo>
                  <a:lnTo>
                    <a:pt x="3012" y="4756"/>
                  </a:lnTo>
                  <a:lnTo>
                    <a:pt x="3044" y="4798"/>
                  </a:lnTo>
                  <a:lnTo>
                    <a:pt x="3039" y="4824"/>
                  </a:lnTo>
                  <a:lnTo>
                    <a:pt x="3004" y="4835"/>
                  </a:lnTo>
                  <a:lnTo>
                    <a:pt x="3015" y="4881"/>
                  </a:lnTo>
                  <a:lnTo>
                    <a:pt x="2991" y="4902"/>
                  </a:lnTo>
                  <a:lnTo>
                    <a:pt x="2946" y="4913"/>
                  </a:lnTo>
                  <a:lnTo>
                    <a:pt x="2925" y="4940"/>
                  </a:lnTo>
                  <a:lnTo>
                    <a:pt x="2868" y="4980"/>
                  </a:lnTo>
                  <a:lnTo>
                    <a:pt x="2848" y="5010"/>
                  </a:lnTo>
                  <a:lnTo>
                    <a:pt x="2864" y="5022"/>
                  </a:lnTo>
                  <a:lnTo>
                    <a:pt x="2909" y="5098"/>
                  </a:lnTo>
                  <a:lnTo>
                    <a:pt x="2952" y="5089"/>
                  </a:lnTo>
                  <a:lnTo>
                    <a:pt x="3004" y="5109"/>
                  </a:lnTo>
                  <a:lnTo>
                    <a:pt x="3023" y="5128"/>
                  </a:lnTo>
                  <a:lnTo>
                    <a:pt x="2993" y="5175"/>
                  </a:lnTo>
                  <a:lnTo>
                    <a:pt x="3023" y="5219"/>
                  </a:lnTo>
                  <a:lnTo>
                    <a:pt x="3075" y="5249"/>
                  </a:lnTo>
                  <a:lnTo>
                    <a:pt x="3083" y="5276"/>
                  </a:lnTo>
                  <a:lnTo>
                    <a:pt x="3096" y="5368"/>
                  </a:lnTo>
                  <a:lnTo>
                    <a:pt x="3070" y="5414"/>
                  </a:lnTo>
                  <a:lnTo>
                    <a:pt x="3067" y="5479"/>
                  </a:lnTo>
                  <a:lnTo>
                    <a:pt x="3068" y="5508"/>
                  </a:lnTo>
                  <a:lnTo>
                    <a:pt x="3048" y="5545"/>
                  </a:lnTo>
                  <a:lnTo>
                    <a:pt x="3060" y="5558"/>
                  </a:lnTo>
                  <a:lnTo>
                    <a:pt x="3084" y="5561"/>
                  </a:lnTo>
                  <a:lnTo>
                    <a:pt x="3089" y="5603"/>
                  </a:lnTo>
                  <a:lnTo>
                    <a:pt x="3117" y="5644"/>
                  </a:lnTo>
                  <a:lnTo>
                    <a:pt x="3151" y="5657"/>
                  </a:lnTo>
                  <a:lnTo>
                    <a:pt x="3186" y="5654"/>
                  </a:lnTo>
                  <a:lnTo>
                    <a:pt x="3221" y="5624"/>
                  </a:lnTo>
                  <a:lnTo>
                    <a:pt x="3249" y="5578"/>
                  </a:lnTo>
                  <a:lnTo>
                    <a:pt x="3300" y="5562"/>
                  </a:lnTo>
                  <a:lnTo>
                    <a:pt x="3343" y="5558"/>
                  </a:lnTo>
                  <a:lnTo>
                    <a:pt x="3369" y="5544"/>
                  </a:lnTo>
                  <a:lnTo>
                    <a:pt x="3393" y="5510"/>
                  </a:lnTo>
                  <a:lnTo>
                    <a:pt x="3413" y="5507"/>
                  </a:lnTo>
                  <a:lnTo>
                    <a:pt x="3459" y="5549"/>
                  </a:lnTo>
                  <a:lnTo>
                    <a:pt x="3537" y="5593"/>
                  </a:lnTo>
                  <a:lnTo>
                    <a:pt x="3589" y="5623"/>
                  </a:lnTo>
                  <a:lnTo>
                    <a:pt x="3601" y="5660"/>
                  </a:lnTo>
                  <a:lnTo>
                    <a:pt x="3650" y="5688"/>
                  </a:lnTo>
                  <a:lnTo>
                    <a:pt x="3681" y="5670"/>
                  </a:lnTo>
                  <a:lnTo>
                    <a:pt x="3713" y="5692"/>
                  </a:lnTo>
                  <a:lnTo>
                    <a:pt x="3734" y="5715"/>
                  </a:lnTo>
                  <a:lnTo>
                    <a:pt x="3841" y="5715"/>
                  </a:lnTo>
                  <a:lnTo>
                    <a:pt x="3889" y="5716"/>
                  </a:lnTo>
                  <a:lnTo>
                    <a:pt x="3932" y="5716"/>
                  </a:lnTo>
                  <a:lnTo>
                    <a:pt x="3990" y="5715"/>
                  </a:lnTo>
                  <a:lnTo>
                    <a:pt x="4046" y="5709"/>
                  </a:lnTo>
                  <a:lnTo>
                    <a:pt x="4112" y="5689"/>
                  </a:lnTo>
                  <a:lnTo>
                    <a:pt x="4149" y="5688"/>
                  </a:lnTo>
                  <a:lnTo>
                    <a:pt x="4195" y="5682"/>
                  </a:lnTo>
                  <a:lnTo>
                    <a:pt x="4237" y="5656"/>
                  </a:lnTo>
                  <a:lnTo>
                    <a:pt x="4273" y="5644"/>
                  </a:lnTo>
                  <a:lnTo>
                    <a:pt x="4294" y="5644"/>
                  </a:lnTo>
                  <a:lnTo>
                    <a:pt x="4286" y="5667"/>
                  </a:lnTo>
                  <a:lnTo>
                    <a:pt x="4312" y="5689"/>
                  </a:lnTo>
                  <a:lnTo>
                    <a:pt x="4334" y="5677"/>
                  </a:lnTo>
                  <a:lnTo>
                    <a:pt x="4365" y="5644"/>
                  </a:lnTo>
                  <a:lnTo>
                    <a:pt x="4387" y="5608"/>
                  </a:lnTo>
                  <a:lnTo>
                    <a:pt x="4411" y="5567"/>
                  </a:lnTo>
                  <a:lnTo>
                    <a:pt x="4436" y="5525"/>
                  </a:lnTo>
                  <a:lnTo>
                    <a:pt x="4437" y="5487"/>
                  </a:lnTo>
                  <a:lnTo>
                    <a:pt x="4421" y="5467"/>
                  </a:lnTo>
                  <a:lnTo>
                    <a:pt x="4395" y="5451"/>
                  </a:lnTo>
                  <a:lnTo>
                    <a:pt x="4405" y="5430"/>
                  </a:lnTo>
                  <a:lnTo>
                    <a:pt x="4436" y="5431"/>
                  </a:lnTo>
                  <a:lnTo>
                    <a:pt x="4474" y="5436"/>
                  </a:lnTo>
                  <a:lnTo>
                    <a:pt x="4482" y="5408"/>
                  </a:lnTo>
                  <a:lnTo>
                    <a:pt x="4485" y="5382"/>
                  </a:lnTo>
                  <a:lnTo>
                    <a:pt x="4503" y="5350"/>
                  </a:lnTo>
                  <a:lnTo>
                    <a:pt x="4520" y="5338"/>
                  </a:lnTo>
                  <a:lnTo>
                    <a:pt x="4539" y="5319"/>
                  </a:lnTo>
                  <a:lnTo>
                    <a:pt x="4554" y="5288"/>
                  </a:lnTo>
                  <a:lnTo>
                    <a:pt x="4605" y="5280"/>
                  </a:lnTo>
                  <a:lnTo>
                    <a:pt x="4653" y="5283"/>
                  </a:lnTo>
                  <a:lnTo>
                    <a:pt x="4757" y="5294"/>
                  </a:lnTo>
                  <a:lnTo>
                    <a:pt x="4810" y="5303"/>
                  </a:lnTo>
                  <a:lnTo>
                    <a:pt x="4843" y="5319"/>
                  </a:lnTo>
                  <a:lnTo>
                    <a:pt x="4847" y="5349"/>
                  </a:lnTo>
                  <a:lnTo>
                    <a:pt x="4892" y="5361"/>
                  </a:lnTo>
                  <a:lnTo>
                    <a:pt x="4907" y="5329"/>
                  </a:lnTo>
                  <a:lnTo>
                    <a:pt x="4932" y="5297"/>
                  </a:lnTo>
                  <a:lnTo>
                    <a:pt x="4959" y="5272"/>
                  </a:lnTo>
                  <a:lnTo>
                    <a:pt x="4997" y="5270"/>
                  </a:lnTo>
                  <a:lnTo>
                    <a:pt x="5038" y="5254"/>
                  </a:lnTo>
                  <a:lnTo>
                    <a:pt x="5073" y="5225"/>
                  </a:lnTo>
                  <a:lnTo>
                    <a:pt x="5116" y="5224"/>
                  </a:lnTo>
                  <a:lnTo>
                    <a:pt x="5177" y="5222"/>
                  </a:lnTo>
                  <a:lnTo>
                    <a:pt x="5213" y="5205"/>
                  </a:lnTo>
                  <a:lnTo>
                    <a:pt x="5233" y="5170"/>
                  </a:lnTo>
                  <a:lnTo>
                    <a:pt x="5253" y="5160"/>
                  </a:lnTo>
                  <a:lnTo>
                    <a:pt x="5279" y="5184"/>
                  </a:lnTo>
                  <a:lnTo>
                    <a:pt x="5293" y="5228"/>
                  </a:lnTo>
                  <a:lnTo>
                    <a:pt x="5335" y="5252"/>
                  </a:lnTo>
                  <a:lnTo>
                    <a:pt x="5376" y="5249"/>
                  </a:lnTo>
                  <a:lnTo>
                    <a:pt x="5412" y="5241"/>
                  </a:lnTo>
                  <a:lnTo>
                    <a:pt x="5437" y="5222"/>
                  </a:lnTo>
                  <a:lnTo>
                    <a:pt x="5443" y="5196"/>
                  </a:lnTo>
                  <a:lnTo>
                    <a:pt x="5456" y="5182"/>
                  </a:lnTo>
                  <a:lnTo>
                    <a:pt x="5443" y="5154"/>
                  </a:lnTo>
                  <a:lnTo>
                    <a:pt x="5456" y="5136"/>
                  </a:lnTo>
                  <a:lnTo>
                    <a:pt x="5490" y="5141"/>
                  </a:lnTo>
                  <a:lnTo>
                    <a:pt x="5516" y="5162"/>
                  </a:lnTo>
                  <a:lnTo>
                    <a:pt x="5486" y="5207"/>
                  </a:lnTo>
                  <a:close/>
                  <a:moveTo>
                    <a:pt x="3206" y="2381"/>
                  </a:moveTo>
                  <a:lnTo>
                    <a:pt x="3232" y="2387"/>
                  </a:lnTo>
                  <a:lnTo>
                    <a:pt x="3241" y="2433"/>
                  </a:lnTo>
                  <a:lnTo>
                    <a:pt x="3267" y="2469"/>
                  </a:lnTo>
                  <a:lnTo>
                    <a:pt x="3321" y="2471"/>
                  </a:lnTo>
                  <a:lnTo>
                    <a:pt x="3352" y="2440"/>
                  </a:lnTo>
                  <a:lnTo>
                    <a:pt x="3384" y="2421"/>
                  </a:lnTo>
                  <a:lnTo>
                    <a:pt x="3431" y="2436"/>
                  </a:lnTo>
                  <a:lnTo>
                    <a:pt x="3470" y="2418"/>
                  </a:lnTo>
                  <a:lnTo>
                    <a:pt x="3502" y="2398"/>
                  </a:lnTo>
                  <a:lnTo>
                    <a:pt x="3494" y="2384"/>
                  </a:lnTo>
                  <a:lnTo>
                    <a:pt x="3465" y="2366"/>
                  </a:lnTo>
                  <a:lnTo>
                    <a:pt x="3513" y="2344"/>
                  </a:lnTo>
                  <a:lnTo>
                    <a:pt x="3536" y="2357"/>
                  </a:lnTo>
                  <a:lnTo>
                    <a:pt x="3539" y="2389"/>
                  </a:lnTo>
                  <a:lnTo>
                    <a:pt x="3553" y="2397"/>
                  </a:lnTo>
                  <a:lnTo>
                    <a:pt x="3604" y="2432"/>
                  </a:lnTo>
                  <a:lnTo>
                    <a:pt x="3570" y="2457"/>
                  </a:lnTo>
                  <a:lnTo>
                    <a:pt x="3563" y="2548"/>
                  </a:lnTo>
                  <a:lnTo>
                    <a:pt x="3600" y="2571"/>
                  </a:lnTo>
                  <a:lnTo>
                    <a:pt x="3657" y="2605"/>
                  </a:lnTo>
                  <a:lnTo>
                    <a:pt x="3728" y="2691"/>
                  </a:lnTo>
                  <a:lnTo>
                    <a:pt x="3779" y="2716"/>
                  </a:lnTo>
                  <a:lnTo>
                    <a:pt x="3771" y="2755"/>
                  </a:lnTo>
                  <a:lnTo>
                    <a:pt x="3736" y="2826"/>
                  </a:lnTo>
                  <a:lnTo>
                    <a:pt x="3727" y="2870"/>
                  </a:lnTo>
                  <a:lnTo>
                    <a:pt x="3797" y="2859"/>
                  </a:lnTo>
                  <a:lnTo>
                    <a:pt x="3822" y="2875"/>
                  </a:lnTo>
                  <a:lnTo>
                    <a:pt x="3926" y="2926"/>
                  </a:lnTo>
                  <a:lnTo>
                    <a:pt x="3958" y="2949"/>
                  </a:lnTo>
                  <a:lnTo>
                    <a:pt x="3929" y="2984"/>
                  </a:lnTo>
                  <a:lnTo>
                    <a:pt x="3918" y="3018"/>
                  </a:lnTo>
                  <a:lnTo>
                    <a:pt x="3910" y="3045"/>
                  </a:lnTo>
                  <a:lnTo>
                    <a:pt x="3865" y="3071"/>
                  </a:lnTo>
                  <a:lnTo>
                    <a:pt x="3867" y="3092"/>
                  </a:lnTo>
                  <a:lnTo>
                    <a:pt x="3854" y="3118"/>
                  </a:lnTo>
                  <a:lnTo>
                    <a:pt x="3822" y="3133"/>
                  </a:lnTo>
                  <a:lnTo>
                    <a:pt x="3813" y="3159"/>
                  </a:lnTo>
                  <a:lnTo>
                    <a:pt x="3805" y="3182"/>
                  </a:lnTo>
                  <a:lnTo>
                    <a:pt x="3791" y="3202"/>
                  </a:lnTo>
                  <a:lnTo>
                    <a:pt x="3758" y="3208"/>
                  </a:lnTo>
                  <a:lnTo>
                    <a:pt x="3760" y="3184"/>
                  </a:lnTo>
                  <a:lnTo>
                    <a:pt x="3776" y="3137"/>
                  </a:lnTo>
                  <a:lnTo>
                    <a:pt x="3765" y="3117"/>
                  </a:lnTo>
                  <a:lnTo>
                    <a:pt x="3723" y="3117"/>
                  </a:lnTo>
                  <a:lnTo>
                    <a:pt x="3702" y="3093"/>
                  </a:lnTo>
                  <a:lnTo>
                    <a:pt x="3681" y="3080"/>
                  </a:lnTo>
                  <a:lnTo>
                    <a:pt x="3630" y="3084"/>
                  </a:lnTo>
                  <a:lnTo>
                    <a:pt x="3578" y="3069"/>
                  </a:lnTo>
                  <a:lnTo>
                    <a:pt x="3552" y="3068"/>
                  </a:lnTo>
                  <a:lnTo>
                    <a:pt x="3525" y="3060"/>
                  </a:lnTo>
                  <a:lnTo>
                    <a:pt x="3509" y="3019"/>
                  </a:lnTo>
                  <a:lnTo>
                    <a:pt x="3476" y="3006"/>
                  </a:lnTo>
                  <a:lnTo>
                    <a:pt x="3432" y="3023"/>
                  </a:lnTo>
                  <a:lnTo>
                    <a:pt x="3425" y="3035"/>
                  </a:lnTo>
                  <a:lnTo>
                    <a:pt x="3436" y="3082"/>
                  </a:lnTo>
                  <a:lnTo>
                    <a:pt x="3428" y="3106"/>
                  </a:lnTo>
                  <a:lnTo>
                    <a:pt x="3409" y="3116"/>
                  </a:lnTo>
                  <a:lnTo>
                    <a:pt x="3373" y="3111"/>
                  </a:lnTo>
                  <a:lnTo>
                    <a:pt x="3357" y="3076"/>
                  </a:lnTo>
                  <a:lnTo>
                    <a:pt x="3323" y="3055"/>
                  </a:lnTo>
                  <a:lnTo>
                    <a:pt x="3281" y="3042"/>
                  </a:lnTo>
                  <a:lnTo>
                    <a:pt x="3253" y="3055"/>
                  </a:lnTo>
                  <a:lnTo>
                    <a:pt x="3233" y="3038"/>
                  </a:lnTo>
                  <a:lnTo>
                    <a:pt x="3206" y="3038"/>
                  </a:lnTo>
                  <a:lnTo>
                    <a:pt x="3162" y="3043"/>
                  </a:lnTo>
                  <a:lnTo>
                    <a:pt x="3138" y="3024"/>
                  </a:lnTo>
                  <a:lnTo>
                    <a:pt x="3120" y="3011"/>
                  </a:lnTo>
                  <a:lnTo>
                    <a:pt x="3083" y="3023"/>
                  </a:lnTo>
                  <a:lnTo>
                    <a:pt x="3044" y="3038"/>
                  </a:lnTo>
                  <a:lnTo>
                    <a:pt x="3018" y="3060"/>
                  </a:lnTo>
                  <a:lnTo>
                    <a:pt x="2969" y="3075"/>
                  </a:lnTo>
                  <a:lnTo>
                    <a:pt x="2938" y="3071"/>
                  </a:lnTo>
                  <a:lnTo>
                    <a:pt x="2923" y="3042"/>
                  </a:lnTo>
                  <a:lnTo>
                    <a:pt x="2904" y="3019"/>
                  </a:lnTo>
                  <a:lnTo>
                    <a:pt x="2918" y="2997"/>
                  </a:lnTo>
                  <a:lnTo>
                    <a:pt x="2954" y="2958"/>
                  </a:lnTo>
                  <a:lnTo>
                    <a:pt x="2926" y="2906"/>
                  </a:lnTo>
                  <a:lnTo>
                    <a:pt x="2938" y="2869"/>
                  </a:lnTo>
                  <a:lnTo>
                    <a:pt x="2969" y="2837"/>
                  </a:lnTo>
                  <a:lnTo>
                    <a:pt x="2991" y="2807"/>
                  </a:lnTo>
                  <a:lnTo>
                    <a:pt x="3015" y="2774"/>
                  </a:lnTo>
                  <a:lnTo>
                    <a:pt x="2996" y="2754"/>
                  </a:lnTo>
                  <a:lnTo>
                    <a:pt x="2957" y="2756"/>
                  </a:lnTo>
                  <a:lnTo>
                    <a:pt x="2944" y="2724"/>
                  </a:lnTo>
                  <a:lnTo>
                    <a:pt x="2974" y="2653"/>
                  </a:lnTo>
                  <a:lnTo>
                    <a:pt x="3004" y="2628"/>
                  </a:lnTo>
                  <a:lnTo>
                    <a:pt x="2994" y="2600"/>
                  </a:lnTo>
                  <a:lnTo>
                    <a:pt x="2960" y="2591"/>
                  </a:lnTo>
                  <a:lnTo>
                    <a:pt x="2954" y="2577"/>
                  </a:lnTo>
                  <a:lnTo>
                    <a:pt x="3000" y="2542"/>
                  </a:lnTo>
                  <a:lnTo>
                    <a:pt x="3022" y="2552"/>
                  </a:lnTo>
                  <a:lnTo>
                    <a:pt x="3064" y="2570"/>
                  </a:lnTo>
                  <a:lnTo>
                    <a:pt x="3095" y="2569"/>
                  </a:lnTo>
                  <a:lnTo>
                    <a:pt x="3105" y="2553"/>
                  </a:lnTo>
                  <a:lnTo>
                    <a:pt x="3084" y="2518"/>
                  </a:lnTo>
                  <a:lnTo>
                    <a:pt x="3089" y="2494"/>
                  </a:lnTo>
                  <a:lnTo>
                    <a:pt x="3106" y="2473"/>
                  </a:lnTo>
                  <a:lnTo>
                    <a:pt x="3151" y="2466"/>
                  </a:lnTo>
                  <a:lnTo>
                    <a:pt x="3176" y="2461"/>
                  </a:lnTo>
                  <a:lnTo>
                    <a:pt x="3181" y="2440"/>
                  </a:lnTo>
                  <a:lnTo>
                    <a:pt x="3199" y="2410"/>
                  </a:lnTo>
                  <a:lnTo>
                    <a:pt x="3206" y="2381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4" name="Berlin">
              <a:extLst>
                <a:ext uri="{FF2B5EF4-FFF2-40B4-BE49-F238E27FC236}">
                  <a16:creationId xmlns:a16="http://schemas.microsoft.com/office/drawing/2014/main" id="{77C39690-2CE1-799C-EE3F-D6E67ABC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19" y="1837126"/>
              <a:ext cx="198184" cy="178338"/>
            </a:xfrm>
            <a:custGeom>
              <a:avLst/>
              <a:gdLst>
                <a:gd name="T0" fmla="*/ 328 w 1054"/>
                <a:gd name="T1" fmla="*/ 43 h 864"/>
                <a:gd name="T2" fmla="*/ 363 w 1054"/>
                <a:gd name="T3" fmla="*/ 125 h 864"/>
                <a:gd name="T4" fmla="*/ 448 w 1054"/>
                <a:gd name="T5" fmla="*/ 96 h 864"/>
                <a:gd name="T6" fmla="*/ 527 w 1054"/>
                <a:gd name="T7" fmla="*/ 92 h 864"/>
                <a:gd name="T8" fmla="*/ 598 w 1054"/>
                <a:gd name="T9" fmla="*/ 54 h 864"/>
                <a:gd name="T10" fmla="*/ 561 w 1054"/>
                <a:gd name="T11" fmla="*/ 22 h 864"/>
                <a:gd name="T12" fmla="*/ 632 w 1054"/>
                <a:gd name="T13" fmla="*/ 13 h 864"/>
                <a:gd name="T14" fmla="*/ 649 w 1054"/>
                <a:gd name="T15" fmla="*/ 53 h 864"/>
                <a:gd name="T16" fmla="*/ 666 w 1054"/>
                <a:gd name="T17" fmla="*/ 113 h 864"/>
                <a:gd name="T18" fmla="*/ 696 w 1054"/>
                <a:gd name="T19" fmla="*/ 227 h 864"/>
                <a:gd name="T20" fmla="*/ 824 w 1054"/>
                <a:gd name="T21" fmla="*/ 347 h 864"/>
                <a:gd name="T22" fmla="*/ 867 w 1054"/>
                <a:gd name="T23" fmla="*/ 411 h 864"/>
                <a:gd name="T24" fmla="*/ 823 w 1054"/>
                <a:gd name="T25" fmla="*/ 526 h 864"/>
                <a:gd name="T26" fmla="*/ 918 w 1054"/>
                <a:gd name="T27" fmla="*/ 531 h 864"/>
                <a:gd name="T28" fmla="*/ 1054 w 1054"/>
                <a:gd name="T29" fmla="*/ 605 h 864"/>
                <a:gd name="T30" fmla="*/ 1014 w 1054"/>
                <a:gd name="T31" fmla="*/ 674 h 864"/>
                <a:gd name="T32" fmla="*/ 961 w 1054"/>
                <a:gd name="T33" fmla="*/ 727 h 864"/>
                <a:gd name="T34" fmla="*/ 950 w 1054"/>
                <a:gd name="T35" fmla="*/ 774 h 864"/>
                <a:gd name="T36" fmla="*/ 909 w 1054"/>
                <a:gd name="T37" fmla="*/ 815 h 864"/>
                <a:gd name="T38" fmla="*/ 887 w 1054"/>
                <a:gd name="T39" fmla="*/ 858 h 864"/>
                <a:gd name="T40" fmla="*/ 856 w 1054"/>
                <a:gd name="T41" fmla="*/ 840 h 864"/>
                <a:gd name="T42" fmla="*/ 861 w 1054"/>
                <a:gd name="T43" fmla="*/ 773 h 864"/>
                <a:gd name="T44" fmla="*/ 798 w 1054"/>
                <a:gd name="T45" fmla="*/ 749 h 864"/>
                <a:gd name="T46" fmla="*/ 726 w 1054"/>
                <a:gd name="T47" fmla="*/ 740 h 864"/>
                <a:gd name="T48" fmla="*/ 648 w 1054"/>
                <a:gd name="T49" fmla="*/ 724 h 864"/>
                <a:gd name="T50" fmla="*/ 605 w 1054"/>
                <a:gd name="T51" fmla="*/ 675 h 864"/>
                <a:gd name="T52" fmla="*/ 528 w 1054"/>
                <a:gd name="T53" fmla="*/ 679 h 864"/>
                <a:gd name="T54" fmla="*/ 532 w 1054"/>
                <a:gd name="T55" fmla="*/ 738 h 864"/>
                <a:gd name="T56" fmla="*/ 505 w 1054"/>
                <a:gd name="T57" fmla="*/ 772 h 864"/>
                <a:gd name="T58" fmla="*/ 453 w 1054"/>
                <a:gd name="T59" fmla="*/ 732 h 864"/>
                <a:gd name="T60" fmla="*/ 377 w 1054"/>
                <a:gd name="T61" fmla="*/ 698 h 864"/>
                <a:gd name="T62" fmla="*/ 329 w 1054"/>
                <a:gd name="T63" fmla="*/ 694 h 864"/>
                <a:gd name="T64" fmla="*/ 258 w 1054"/>
                <a:gd name="T65" fmla="*/ 699 h 864"/>
                <a:gd name="T66" fmla="*/ 216 w 1054"/>
                <a:gd name="T67" fmla="*/ 667 h 864"/>
                <a:gd name="T68" fmla="*/ 140 w 1054"/>
                <a:gd name="T69" fmla="*/ 694 h 864"/>
                <a:gd name="T70" fmla="*/ 65 w 1054"/>
                <a:gd name="T71" fmla="*/ 731 h 864"/>
                <a:gd name="T72" fmla="*/ 19 w 1054"/>
                <a:gd name="T73" fmla="*/ 698 h 864"/>
                <a:gd name="T74" fmla="*/ 14 w 1054"/>
                <a:gd name="T75" fmla="*/ 653 h 864"/>
                <a:gd name="T76" fmla="*/ 22 w 1054"/>
                <a:gd name="T77" fmla="*/ 562 h 864"/>
                <a:gd name="T78" fmla="*/ 65 w 1054"/>
                <a:gd name="T79" fmla="*/ 493 h 864"/>
                <a:gd name="T80" fmla="*/ 111 w 1054"/>
                <a:gd name="T81" fmla="*/ 430 h 864"/>
                <a:gd name="T82" fmla="*/ 53 w 1054"/>
                <a:gd name="T83" fmla="*/ 412 h 864"/>
                <a:gd name="T84" fmla="*/ 70 w 1054"/>
                <a:gd name="T85" fmla="*/ 309 h 864"/>
                <a:gd name="T86" fmla="*/ 90 w 1054"/>
                <a:gd name="T87" fmla="*/ 256 h 864"/>
                <a:gd name="T88" fmla="*/ 50 w 1054"/>
                <a:gd name="T89" fmla="*/ 233 h 864"/>
                <a:gd name="T90" fmla="*/ 118 w 1054"/>
                <a:gd name="T91" fmla="*/ 208 h 864"/>
                <a:gd name="T92" fmla="*/ 191 w 1054"/>
                <a:gd name="T93" fmla="*/ 225 h 864"/>
                <a:gd name="T94" fmla="*/ 180 w 1054"/>
                <a:gd name="T95" fmla="*/ 174 h 864"/>
                <a:gd name="T96" fmla="*/ 202 w 1054"/>
                <a:gd name="T97" fmla="*/ 129 h 864"/>
                <a:gd name="T98" fmla="*/ 272 w 1054"/>
                <a:gd name="T99" fmla="*/ 117 h 864"/>
                <a:gd name="T100" fmla="*/ 295 w 1054"/>
                <a:gd name="T101" fmla="*/ 6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4" h="864">
                  <a:moveTo>
                    <a:pt x="302" y="37"/>
                  </a:moveTo>
                  <a:lnTo>
                    <a:pt x="328" y="43"/>
                  </a:lnTo>
                  <a:lnTo>
                    <a:pt x="337" y="89"/>
                  </a:lnTo>
                  <a:lnTo>
                    <a:pt x="363" y="125"/>
                  </a:lnTo>
                  <a:lnTo>
                    <a:pt x="417" y="127"/>
                  </a:lnTo>
                  <a:lnTo>
                    <a:pt x="448" y="96"/>
                  </a:lnTo>
                  <a:lnTo>
                    <a:pt x="480" y="77"/>
                  </a:lnTo>
                  <a:lnTo>
                    <a:pt x="527" y="92"/>
                  </a:lnTo>
                  <a:lnTo>
                    <a:pt x="566" y="74"/>
                  </a:lnTo>
                  <a:lnTo>
                    <a:pt x="598" y="54"/>
                  </a:lnTo>
                  <a:lnTo>
                    <a:pt x="590" y="40"/>
                  </a:lnTo>
                  <a:lnTo>
                    <a:pt x="561" y="22"/>
                  </a:lnTo>
                  <a:lnTo>
                    <a:pt x="609" y="0"/>
                  </a:lnTo>
                  <a:lnTo>
                    <a:pt x="632" y="13"/>
                  </a:lnTo>
                  <a:lnTo>
                    <a:pt x="635" y="45"/>
                  </a:lnTo>
                  <a:lnTo>
                    <a:pt x="649" y="53"/>
                  </a:lnTo>
                  <a:lnTo>
                    <a:pt x="700" y="88"/>
                  </a:lnTo>
                  <a:lnTo>
                    <a:pt x="666" y="113"/>
                  </a:lnTo>
                  <a:lnTo>
                    <a:pt x="659" y="204"/>
                  </a:lnTo>
                  <a:lnTo>
                    <a:pt x="696" y="227"/>
                  </a:lnTo>
                  <a:lnTo>
                    <a:pt x="753" y="261"/>
                  </a:lnTo>
                  <a:lnTo>
                    <a:pt x="824" y="347"/>
                  </a:lnTo>
                  <a:lnTo>
                    <a:pt x="875" y="372"/>
                  </a:lnTo>
                  <a:lnTo>
                    <a:pt x="867" y="411"/>
                  </a:lnTo>
                  <a:lnTo>
                    <a:pt x="832" y="482"/>
                  </a:lnTo>
                  <a:lnTo>
                    <a:pt x="823" y="526"/>
                  </a:lnTo>
                  <a:lnTo>
                    <a:pt x="893" y="515"/>
                  </a:lnTo>
                  <a:lnTo>
                    <a:pt x="918" y="531"/>
                  </a:lnTo>
                  <a:lnTo>
                    <a:pt x="1022" y="582"/>
                  </a:lnTo>
                  <a:lnTo>
                    <a:pt x="1054" y="605"/>
                  </a:lnTo>
                  <a:lnTo>
                    <a:pt x="1025" y="640"/>
                  </a:lnTo>
                  <a:lnTo>
                    <a:pt x="1014" y="674"/>
                  </a:lnTo>
                  <a:lnTo>
                    <a:pt x="1006" y="701"/>
                  </a:lnTo>
                  <a:lnTo>
                    <a:pt x="961" y="727"/>
                  </a:lnTo>
                  <a:lnTo>
                    <a:pt x="963" y="748"/>
                  </a:lnTo>
                  <a:lnTo>
                    <a:pt x="950" y="774"/>
                  </a:lnTo>
                  <a:lnTo>
                    <a:pt x="918" y="789"/>
                  </a:lnTo>
                  <a:lnTo>
                    <a:pt x="909" y="815"/>
                  </a:lnTo>
                  <a:lnTo>
                    <a:pt x="901" y="838"/>
                  </a:lnTo>
                  <a:lnTo>
                    <a:pt x="887" y="858"/>
                  </a:lnTo>
                  <a:lnTo>
                    <a:pt x="854" y="864"/>
                  </a:lnTo>
                  <a:lnTo>
                    <a:pt x="856" y="840"/>
                  </a:lnTo>
                  <a:lnTo>
                    <a:pt x="872" y="793"/>
                  </a:lnTo>
                  <a:lnTo>
                    <a:pt x="861" y="773"/>
                  </a:lnTo>
                  <a:lnTo>
                    <a:pt x="819" y="773"/>
                  </a:lnTo>
                  <a:lnTo>
                    <a:pt x="798" y="749"/>
                  </a:lnTo>
                  <a:lnTo>
                    <a:pt x="777" y="736"/>
                  </a:lnTo>
                  <a:lnTo>
                    <a:pt x="726" y="740"/>
                  </a:lnTo>
                  <a:lnTo>
                    <a:pt x="674" y="725"/>
                  </a:lnTo>
                  <a:lnTo>
                    <a:pt x="648" y="724"/>
                  </a:lnTo>
                  <a:lnTo>
                    <a:pt x="621" y="716"/>
                  </a:lnTo>
                  <a:lnTo>
                    <a:pt x="605" y="675"/>
                  </a:lnTo>
                  <a:lnTo>
                    <a:pt x="572" y="662"/>
                  </a:lnTo>
                  <a:lnTo>
                    <a:pt x="528" y="679"/>
                  </a:lnTo>
                  <a:lnTo>
                    <a:pt x="521" y="691"/>
                  </a:lnTo>
                  <a:lnTo>
                    <a:pt x="532" y="738"/>
                  </a:lnTo>
                  <a:lnTo>
                    <a:pt x="524" y="762"/>
                  </a:lnTo>
                  <a:lnTo>
                    <a:pt x="505" y="772"/>
                  </a:lnTo>
                  <a:lnTo>
                    <a:pt x="469" y="767"/>
                  </a:lnTo>
                  <a:lnTo>
                    <a:pt x="453" y="732"/>
                  </a:lnTo>
                  <a:lnTo>
                    <a:pt x="419" y="711"/>
                  </a:lnTo>
                  <a:lnTo>
                    <a:pt x="377" y="698"/>
                  </a:lnTo>
                  <a:lnTo>
                    <a:pt x="349" y="711"/>
                  </a:lnTo>
                  <a:lnTo>
                    <a:pt x="329" y="694"/>
                  </a:lnTo>
                  <a:lnTo>
                    <a:pt x="302" y="694"/>
                  </a:lnTo>
                  <a:lnTo>
                    <a:pt x="258" y="699"/>
                  </a:lnTo>
                  <a:lnTo>
                    <a:pt x="234" y="680"/>
                  </a:lnTo>
                  <a:lnTo>
                    <a:pt x="216" y="667"/>
                  </a:lnTo>
                  <a:lnTo>
                    <a:pt x="179" y="679"/>
                  </a:lnTo>
                  <a:lnTo>
                    <a:pt x="140" y="694"/>
                  </a:lnTo>
                  <a:lnTo>
                    <a:pt x="114" y="716"/>
                  </a:lnTo>
                  <a:lnTo>
                    <a:pt x="65" y="731"/>
                  </a:lnTo>
                  <a:lnTo>
                    <a:pt x="34" y="727"/>
                  </a:lnTo>
                  <a:lnTo>
                    <a:pt x="19" y="698"/>
                  </a:lnTo>
                  <a:lnTo>
                    <a:pt x="0" y="675"/>
                  </a:lnTo>
                  <a:lnTo>
                    <a:pt x="14" y="653"/>
                  </a:lnTo>
                  <a:lnTo>
                    <a:pt x="50" y="614"/>
                  </a:lnTo>
                  <a:lnTo>
                    <a:pt x="22" y="562"/>
                  </a:lnTo>
                  <a:lnTo>
                    <a:pt x="34" y="525"/>
                  </a:lnTo>
                  <a:lnTo>
                    <a:pt x="65" y="493"/>
                  </a:lnTo>
                  <a:lnTo>
                    <a:pt x="87" y="463"/>
                  </a:lnTo>
                  <a:lnTo>
                    <a:pt x="111" y="430"/>
                  </a:lnTo>
                  <a:lnTo>
                    <a:pt x="92" y="410"/>
                  </a:lnTo>
                  <a:lnTo>
                    <a:pt x="53" y="412"/>
                  </a:lnTo>
                  <a:lnTo>
                    <a:pt x="40" y="380"/>
                  </a:lnTo>
                  <a:lnTo>
                    <a:pt x="70" y="309"/>
                  </a:lnTo>
                  <a:lnTo>
                    <a:pt x="100" y="284"/>
                  </a:lnTo>
                  <a:lnTo>
                    <a:pt x="90" y="256"/>
                  </a:lnTo>
                  <a:lnTo>
                    <a:pt x="56" y="247"/>
                  </a:lnTo>
                  <a:lnTo>
                    <a:pt x="50" y="233"/>
                  </a:lnTo>
                  <a:lnTo>
                    <a:pt x="96" y="198"/>
                  </a:lnTo>
                  <a:lnTo>
                    <a:pt x="118" y="208"/>
                  </a:lnTo>
                  <a:lnTo>
                    <a:pt x="160" y="226"/>
                  </a:lnTo>
                  <a:lnTo>
                    <a:pt x="191" y="225"/>
                  </a:lnTo>
                  <a:lnTo>
                    <a:pt x="201" y="209"/>
                  </a:lnTo>
                  <a:lnTo>
                    <a:pt x="180" y="174"/>
                  </a:lnTo>
                  <a:lnTo>
                    <a:pt x="185" y="150"/>
                  </a:lnTo>
                  <a:lnTo>
                    <a:pt x="202" y="129"/>
                  </a:lnTo>
                  <a:lnTo>
                    <a:pt x="247" y="122"/>
                  </a:lnTo>
                  <a:lnTo>
                    <a:pt x="272" y="117"/>
                  </a:lnTo>
                  <a:lnTo>
                    <a:pt x="277" y="96"/>
                  </a:lnTo>
                  <a:lnTo>
                    <a:pt x="295" y="66"/>
                  </a:lnTo>
                  <a:lnTo>
                    <a:pt x="302" y="37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5" name="Bayern">
              <a:extLst>
                <a:ext uri="{FF2B5EF4-FFF2-40B4-BE49-F238E27FC236}">
                  <a16:creationId xmlns:a16="http://schemas.microsoft.com/office/drawing/2014/main" id="{257EB988-31DD-5E6D-7EB9-78A21471E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59" y="2949415"/>
              <a:ext cx="1456182" cy="1639056"/>
            </a:xfrm>
            <a:custGeom>
              <a:avLst/>
              <a:gdLst>
                <a:gd name="T0" fmla="*/ 1337 w 7715"/>
                <a:gd name="T1" fmla="*/ 7301 h 7948"/>
                <a:gd name="T2" fmla="*/ 1669 w 7715"/>
                <a:gd name="T3" fmla="*/ 7458 h 7948"/>
                <a:gd name="T4" fmla="*/ 1869 w 7715"/>
                <a:gd name="T5" fmla="*/ 7728 h 7948"/>
                <a:gd name="T6" fmla="*/ 1944 w 7715"/>
                <a:gd name="T7" fmla="*/ 7948 h 7948"/>
                <a:gd name="T8" fmla="*/ 2320 w 7715"/>
                <a:gd name="T9" fmla="*/ 7244 h 7948"/>
                <a:gd name="T10" fmla="*/ 2738 w 7715"/>
                <a:gd name="T11" fmla="*/ 7296 h 7948"/>
                <a:gd name="T12" fmla="*/ 3024 w 7715"/>
                <a:gd name="T13" fmla="*/ 7470 h 7948"/>
                <a:gd name="T14" fmla="*/ 3492 w 7715"/>
                <a:gd name="T15" fmla="*/ 7607 h 7948"/>
                <a:gd name="T16" fmla="*/ 3894 w 7715"/>
                <a:gd name="T17" fmla="*/ 7422 h 7948"/>
                <a:gd name="T18" fmla="*/ 4698 w 7715"/>
                <a:gd name="T19" fmla="*/ 7156 h 7948"/>
                <a:gd name="T20" fmla="*/ 5207 w 7715"/>
                <a:gd name="T21" fmla="*/ 6838 h 7948"/>
                <a:gd name="T22" fmla="*/ 5630 w 7715"/>
                <a:gd name="T23" fmla="*/ 7119 h 7948"/>
                <a:gd name="T24" fmla="*/ 6246 w 7715"/>
                <a:gd name="T25" fmla="*/ 7436 h 7948"/>
                <a:gd name="T26" fmla="*/ 6498 w 7715"/>
                <a:gd name="T27" fmla="*/ 6951 h 7948"/>
                <a:gd name="T28" fmla="*/ 6254 w 7715"/>
                <a:gd name="T29" fmla="*/ 6346 h 7948"/>
                <a:gd name="T30" fmla="*/ 6343 w 7715"/>
                <a:gd name="T31" fmla="*/ 5716 h 7948"/>
                <a:gd name="T32" fmla="*/ 7061 w 7715"/>
                <a:gd name="T33" fmla="*/ 5126 h 7948"/>
                <a:gd name="T34" fmla="*/ 7266 w 7715"/>
                <a:gd name="T35" fmla="*/ 4888 h 7948"/>
                <a:gd name="T36" fmla="*/ 7704 w 7715"/>
                <a:gd name="T37" fmla="*/ 4583 h 7948"/>
                <a:gd name="T38" fmla="*/ 7321 w 7715"/>
                <a:gd name="T39" fmla="*/ 3909 h 7948"/>
                <a:gd name="T40" fmla="*/ 6430 w 7715"/>
                <a:gd name="T41" fmla="*/ 3192 h 7948"/>
                <a:gd name="T42" fmla="*/ 5740 w 7715"/>
                <a:gd name="T43" fmla="*/ 2537 h 7948"/>
                <a:gd name="T44" fmla="*/ 5632 w 7715"/>
                <a:gd name="T45" fmla="*/ 1681 h 7948"/>
                <a:gd name="T46" fmla="*/ 5262 w 7715"/>
                <a:gd name="T47" fmla="*/ 1252 h 7948"/>
                <a:gd name="T48" fmla="*/ 5009 w 7715"/>
                <a:gd name="T49" fmla="*/ 702 h 7948"/>
                <a:gd name="T50" fmla="*/ 4518 w 7715"/>
                <a:gd name="T51" fmla="*/ 399 h 7948"/>
                <a:gd name="T52" fmla="*/ 4012 w 7715"/>
                <a:gd name="T53" fmla="*/ 426 h 7948"/>
                <a:gd name="T54" fmla="*/ 3606 w 7715"/>
                <a:gd name="T55" fmla="*/ 205 h 7948"/>
                <a:gd name="T56" fmla="*/ 3487 w 7715"/>
                <a:gd name="T57" fmla="*/ 734 h 7948"/>
                <a:gd name="T58" fmla="*/ 3201 w 7715"/>
                <a:gd name="T59" fmla="*/ 549 h 7948"/>
                <a:gd name="T60" fmla="*/ 2781 w 7715"/>
                <a:gd name="T61" fmla="*/ 616 h 7948"/>
                <a:gd name="T62" fmla="*/ 2660 w 7715"/>
                <a:gd name="T63" fmla="*/ 857 h 7948"/>
                <a:gd name="T64" fmla="*/ 2336 w 7715"/>
                <a:gd name="T65" fmla="*/ 391 h 7948"/>
                <a:gd name="T66" fmla="*/ 1804 w 7715"/>
                <a:gd name="T67" fmla="*/ 0 h 7948"/>
                <a:gd name="T68" fmla="*/ 1202 w 7715"/>
                <a:gd name="T69" fmla="*/ 654 h 7948"/>
                <a:gd name="T70" fmla="*/ 854 w 7715"/>
                <a:gd name="T71" fmla="*/ 980 h 7948"/>
                <a:gd name="T72" fmla="*/ 279 w 7715"/>
                <a:gd name="T73" fmla="*/ 1176 h 7948"/>
                <a:gd name="T74" fmla="*/ 83 w 7715"/>
                <a:gd name="T75" fmla="*/ 1585 h 7948"/>
                <a:gd name="T76" fmla="*/ 267 w 7715"/>
                <a:gd name="T77" fmla="*/ 2033 h 7948"/>
                <a:gd name="T78" fmla="*/ 274 w 7715"/>
                <a:gd name="T79" fmla="*/ 2434 h 7948"/>
                <a:gd name="T80" fmla="*/ 669 w 7715"/>
                <a:gd name="T81" fmla="*/ 2059 h 7948"/>
                <a:gd name="T82" fmla="*/ 669 w 7715"/>
                <a:gd name="T83" fmla="*/ 1966 h 7948"/>
                <a:gd name="T84" fmla="*/ 954 w 7715"/>
                <a:gd name="T85" fmla="*/ 2018 h 7948"/>
                <a:gd name="T86" fmla="*/ 1169 w 7715"/>
                <a:gd name="T87" fmla="*/ 2114 h 7948"/>
                <a:gd name="T88" fmla="*/ 1411 w 7715"/>
                <a:gd name="T89" fmla="*/ 2316 h 7948"/>
                <a:gd name="T90" fmla="*/ 1489 w 7715"/>
                <a:gd name="T91" fmla="*/ 2464 h 7948"/>
                <a:gd name="T92" fmla="*/ 1758 w 7715"/>
                <a:gd name="T93" fmla="*/ 2516 h 7948"/>
                <a:gd name="T94" fmla="*/ 1869 w 7715"/>
                <a:gd name="T95" fmla="*/ 2824 h 7948"/>
                <a:gd name="T96" fmla="*/ 1815 w 7715"/>
                <a:gd name="T97" fmla="*/ 3194 h 7948"/>
                <a:gd name="T98" fmla="*/ 2041 w 7715"/>
                <a:gd name="T99" fmla="*/ 3697 h 7948"/>
                <a:gd name="T100" fmla="*/ 2316 w 7715"/>
                <a:gd name="T101" fmla="*/ 4231 h 7948"/>
                <a:gd name="T102" fmla="*/ 2302 w 7715"/>
                <a:gd name="T103" fmla="*/ 4610 h 7948"/>
                <a:gd name="T104" fmla="*/ 2085 w 7715"/>
                <a:gd name="T105" fmla="*/ 4752 h 7948"/>
                <a:gd name="T106" fmla="*/ 1864 w 7715"/>
                <a:gd name="T107" fmla="*/ 5162 h 7948"/>
                <a:gd name="T108" fmla="*/ 1610 w 7715"/>
                <a:gd name="T109" fmla="*/ 5364 h 7948"/>
                <a:gd name="T110" fmla="*/ 1781 w 7715"/>
                <a:gd name="T111" fmla="*/ 6373 h 7948"/>
                <a:gd name="T112" fmla="*/ 1815 w 7715"/>
                <a:gd name="T113" fmla="*/ 6810 h 7948"/>
                <a:gd name="T114" fmla="*/ 1379 w 7715"/>
                <a:gd name="T115" fmla="*/ 7020 h 7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15" h="7948">
                  <a:moveTo>
                    <a:pt x="964" y="7221"/>
                  </a:moveTo>
                  <a:lnTo>
                    <a:pt x="1010" y="7236"/>
                  </a:lnTo>
                  <a:lnTo>
                    <a:pt x="1058" y="7275"/>
                  </a:lnTo>
                  <a:lnTo>
                    <a:pt x="1109" y="7293"/>
                  </a:lnTo>
                  <a:lnTo>
                    <a:pt x="1177" y="7310"/>
                  </a:lnTo>
                  <a:lnTo>
                    <a:pt x="1242" y="7272"/>
                  </a:lnTo>
                  <a:lnTo>
                    <a:pt x="1246" y="7225"/>
                  </a:lnTo>
                  <a:lnTo>
                    <a:pt x="1278" y="7195"/>
                  </a:lnTo>
                  <a:lnTo>
                    <a:pt x="1335" y="7210"/>
                  </a:lnTo>
                  <a:lnTo>
                    <a:pt x="1337" y="7251"/>
                  </a:lnTo>
                  <a:lnTo>
                    <a:pt x="1337" y="7301"/>
                  </a:lnTo>
                  <a:lnTo>
                    <a:pt x="1388" y="7328"/>
                  </a:lnTo>
                  <a:lnTo>
                    <a:pt x="1430" y="7343"/>
                  </a:lnTo>
                  <a:lnTo>
                    <a:pt x="1439" y="7312"/>
                  </a:lnTo>
                  <a:lnTo>
                    <a:pt x="1479" y="7317"/>
                  </a:lnTo>
                  <a:lnTo>
                    <a:pt x="1500" y="7338"/>
                  </a:lnTo>
                  <a:lnTo>
                    <a:pt x="1546" y="7331"/>
                  </a:lnTo>
                  <a:lnTo>
                    <a:pt x="1578" y="7328"/>
                  </a:lnTo>
                  <a:lnTo>
                    <a:pt x="1590" y="7360"/>
                  </a:lnTo>
                  <a:lnTo>
                    <a:pt x="1601" y="7396"/>
                  </a:lnTo>
                  <a:lnTo>
                    <a:pt x="1631" y="7454"/>
                  </a:lnTo>
                  <a:lnTo>
                    <a:pt x="1669" y="7458"/>
                  </a:lnTo>
                  <a:lnTo>
                    <a:pt x="1696" y="7449"/>
                  </a:lnTo>
                  <a:lnTo>
                    <a:pt x="1723" y="7483"/>
                  </a:lnTo>
                  <a:lnTo>
                    <a:pt x="1749" y="7518"/>
                  </a:lnTo>
                  <a:lnTo>
                    <a:pt x="1783" y="7534"/>
                  </a:lnTo>
                  <a:lnTo>
                    <a:pt x="1789" y="7569"/>
                  </a:lnTo>
                  <a:lnTo>
                    <a:pt x="1764" y="7617"/>
                  </a:lnTo>
                  <a:lnTo>
                    <a:pt x="1742" y="7630"/>
                  </a:lnTo>
                  <a:lnTo>
                    <a:pt x="1762" y="7696"/>
                  </a:lnTo>
                  <a:lnTo>
                    <a:pt x="1789" y="7747"/>
                  </a:lnTo>
                  <a:lnTo>
                    <a:pt x="1810" y="7717"/>
                  </a:lnTo>
                  <a:lnTo>
                    <a:pt x="1869" y="7728"/>
                  </a:lnTo>
                  <a:lnTo>
                    <a:pt x="1890" y="7723"/>
                  </a:lnTo>
                  <a:lnTo>
                    <a:pt x="1905" y="7679"/>
                  </a:lnTo>
                  <a:lnTo>
                    <a:pt x="1943" y="7678"/>
                  </a:lnTo>
                  <a:lnTo>
                    <a:pt x="2002" y="7702"/>
                  </a:lnTo>
                  <a:lnTo>
                    <a:pt x="1999" y="7728"/>
                  </a:lnTo>
                  <a:lnTo>
                    <a:pt x="1957" y="7825"/>
                  </a:lnTo>
                  <a:lnTo>
                    <a:pt x="1965" y="7854"/>
                  </a:lnTo>
                  <a:lnTo>
                    <a:pt x="1932" y="7889"/>
                  </a:lnTo>
                  <a:lnTo>
                    <a:pt x="1900" y="7900"/>
                  </a:lnTo>
                  <a:lnTo>
                    <a:pt x="1899" y="7941"/>
                  </a:lnTo>
                  <a:lnTo>
                    <a:pt x="1944" y="7948"/>
                  </a:lnTo>
                  <a:lnTo>
                    <a:pt x="2042" y="7937"/>
                  </a:lnTo>
                  <a:lnTo>
                    <a:pt x="2151" y="7870"/>
                  </a:lnTo>
                  <a:lnTo>
                    <a:pt x="2220" y="7757"/>
                  </a:lnTo>
                  <a:lnTo>
                    <a:pt x="2263" y="7707"/>
                  </a:lnTo>
                  <a:lnTo>
                    <a:pt x="2334" y="7657"/>
                  </a:lnTo>
                  <a:lnTo>
                    <a:pt x="2376" y="7574"/>
                  </a:lnTo>
                  <a:lnTo>
                    <a:pt x="2368" y="7468"/>
                  </a:lnTo>
                  <a:lnTo>
                    <a:pt x="2322" y="7414"/>
                  </a:lnTo>
                  <a:lnTo>
                    <a:pt x="2337" y="7327"/>
                  </a:lnTo>
                  <a:lnTo>
                    <a:pt x="2331" y="7299"/>
                  </a:lnTo>
                  <a:lnTo>
                    <a:pt x="2320" y="7244"/>
                  </a:lnTo>
                  <a:lnTo>
                    <a:pt x="2357" y="7214"/>
                  </a:lnTo>
                  <a:lnTo>
                    <a:pt x="2394" y="7222"/>
                  </a:lnTo>
                  <a:lnTo>
                    <a:pt x="2365" y="7273"/>
                  </a:lnTo>
                  <a:lnTo>
                    <a:pt x="2374" y="7296"/>
                  </a:lnTo>
                  <a:lnTo>
                    <a:pt x="2428" y="7327"/>
                  </a:lnTo>
                  <a:lnTo>
                    <a:pt x="2491" y="7333"/>
                  </a:lnTo>
                  <a:lnTo>
                    <a:pt x="2529" y="7331"/>
                  </a:lnTo>
                  <a:lnTo>
                    <a:pt x="2546" y="7301"/>
                  </a:lnTo>
                  <a:lnTo>
                    <a:pt x="2584" y="7268"/>
                  </a:lnTo>
                  <a:lnTo>
                    <a:pt x="2669" y="7277"/>
                  </a:lnTo>
                  <a:lnTo>
                    <a:pt x="2738" y="7296"/>
                  </a:lnTo>
                  <a:lnTo>
                    <a:pt x="2766" y="7327"/>
                  </a:lnTo>
                  <a:lnTo>
                    <a:pt x="2838" y="7348"/>
                  </a:lnTo>
                  <a:lnTo>
                    <a:pt x="2864" y="7370"/>
                  </a:lnTo>
                  <a:lnTo>
                    <a:pt x="2933" y="7356"/>
                  </a:lnTo>
                  <a:lnTo>
                    <a:pt x="3002" y="7344"/>
                  </a:lnTo>
                  <a:lnTo>
                    <a:pt x="3059" y="7339"/>
                  </a:lnTo>
                  <a:lnTo>
                    <a:pt x="3076" y="7359"/>
                  </a:lnTo>
                  <a:lnTo>
                    <a:pt x="3079" y="7381"/>
                  </a:lnTo>
                  <a:lnTo>
                    <a:pt x="3031" y="7410"/>
                  </a:lnTo>
                  <a:lnTo>
                    <a:pt x="3022" y="7439"/>
                  </a:lnTo>
                  <a:lnTo>
                    <a:pt x="3024" y="7470"/>
                  </a:lnTo>
                  <a:lnTo>
                    <a:pt x="3087" y="7462"/>
                  </a:lnTo>
                  <a:lnTo>
                    <a:pt x="3145" y="7514"/>
                  </a:lnTo>
                  <a:lnTo>
                    <a:pt x="3174" y="7544"/>
                  </a:lnTo>
                  <a:lnTo>
                    <a:pt x="3202" y="7579"/>
                  </a:lnTo>
                  <a:lnTo>
                    <a:pt x="3191" y="7616"/>
                  </a:lnTo>
                  <a:lnTo>
                    <a:pt x="3197" y="7644"/>
                  </a:lnTo>
                  <a:lnTo>
                    <a:pt x="3306" y="7665"/>
                  </a:lnTo>
                  <a:lnTo>
                    <a:pt x="3369" y="7662"/>
                  </a:lnTo>
                  <a:lnTo>
                    <a:pt x="3408" y="7662"/>
                  </a:lnTo>
                  <a:lnTo>
                    <a:pt x="3408" y="7620"/>
                  </a:lnTo>
                  <a:lnTo>
                    <a:pt x="3492" y="7607"/>
                  </a:lnTo>
                  <a:lnTo>
                    <a:pt x="3547" y="7590"/>
                  </a:lnTo>
                  <a:lnTo>
                    <a:pt x="3621" y="7585"/>
                  </a:lnTo>
                  <a:lnTo>
                    <a:pt x="3590" y="7653"/>
                  </a:lnTo>
                  <a:lnTo>
                    <a:pt x="3661" y="7653"/>
                  </a:lnTo>
                  <a:lnTo>
                    <a:pt x="3701" y="7588"/>
                  </a:lnTo>
                  <a:lnTo>
                    <a:pt x="3742" y="7548"/>
                  </a:lnTo>
                  <a:lnTo>
                    <a:pt x="3802" y="7548"/>
                  </a:lnTo>
                  <a:lnTo>
                    <a:pt x="3874" y="7551"/>
                  </a:lnTo>
                  <a:lnTo>
                    <a:pt x="3870" y="7514"/>
                  </a:lnTo>
                  <a:lnTo>
                    <a:pt x="3844" y="7464"/>
                  </a:lnTo>
                  <a:lnTo>
                    <a:pt x="3894" y="7422"/>
                  </a:lnTo>
                  <a:lnTo>
                    <a:pt x="3928" y="7379"/>
                  </a:lnTo>
                  <a:lnTo>
                    <a:pt x="4022" y="7407"/>
                  </a:lnTo>
                  <a:lnTo>
                    <a:pt x="4143" y="7373"/>
                  </a:lnTo>
                  <a:lnTo>
                    <a:pt x="4169" y="7264"/>
                  </a:lnTo>
                  <a:lnTo>
                    <a:pt x="4217" y="7216"/>
                  </a:lnTo>
                  <a:lnTo>
                    <a:pt x="4284" y="7207"/>
                  </a:lnTo>
                  <a:lnTo>
                    <a:pt x="4421" y="7214"/>
                  </a:lnTo>
                  <a:lnTo>
                    <a:pt x="4475" y="7216"/>
                  </a:lnTo>
                  <a:lnTo>
                    <a:pt x="4576" y="7225"/>
                  </a:lnTo>
                  <a:lnTo>
                    <a:pt x="4576" y="7188"/>
                  </a:lnTo>
                  <a:lnTo>
                    <a:pt x="4698" y="7156"/>
                  </a:lnTo>
                  <a:lnTo>
                    <a:pt x="4808" y="7130"/>
                  </a:lnTo>
                  <a:lnTo>
                    <a:pt x="4871" y="7138"/>
                  </a:lnTo>
                  <a:lnTo>
                    <a:pt x="4951" y="7156"/>
                  </a:lnTo>
                  <a:lnTo>
                    <a:pt x="5025" y="7162"/>
                  </a:lnTo>
                  <a:lnTo>
                    <a:pt x="5101" y="7173"/>
                  </a:lnTo>
                  <a:lnTo>
                    <a:pt x="5146" y="7170"/>
                  </a:lnTo>
                  <a:lnTo>
                    <a:pt x="5129" y="7084"/>
                  </a:lnTo>
                  <a:lnTo>
                    <a:pt x="5071" y="6958"/>
                  </a:lnTo>
                  <a:lnTo>
                    <a:pt x="5121" y="6938"/>
                  </a:lnTo>
                  <a:lnTo>
                    <a:pt x="5158" y="6899"/>
                  </a:lnTo>
                  <a:lnTo>
                    <a:pt x="5207" y="6838"/>
                  </a:lnTo>
                  <a:lnTo>
                    <a:pt x="5253" y="6858"/>
                  </a:lnTo>
                  <a:lnTo>
                    <a:pt x="5195" y="6916"/>
                  </a:lnTo>
                  <a:lnTo>
                    <a:pt x="5183" y="6975"/>
                  </a:lnTo>
                  <a:lnTo>
                    <a:pt x="5214" y="7005"/>
                  </a:lnTo>
                  <a:lnTo>
                    <a:pt x="5309" y="6975"/>
                  </a:lnTo>
                  <a:lnTo>
                    <a:pt x="5370" y="6979"/>
                  </a:lnTo>
                  <a:lnTo>
                    <a:pt x="5427" y="6973"/>
                  </a:lnTo>
                  <a:lnTo>
                    <a:pt x="5507" y="6962"/>
                  </a:lnTo>
                  <a:lnTo>
                    <a:pt x="5524" y="7033"/>
                  </a:lnTo>
                  <a:lnTo>
                    <a:pt x="5587" y="7107"/>
                  </a:lnTo>
                  <a:lnTo>
                    <a:pt x="5630" y="7119"/>
                  </a:lnTo>
                  <a:lnTo>
                    <a:pt x="5719" y="7105"/>
                  </a:lnTo>
                  <a:lnTo>
                    <a:pt x="5774" y="7010"/>
                  </a:lnTo>
                  <a:lnTo>
                    <a:pt x="5888" y="6996"/>
                  </a:lnTo>
                  <a:lnTo>
                    <a:pt x="6035" y="7025"/>
                  </a:lnTo>
                  <a:lnTo>
                    <a:pt x="6038" y="7067"/>
                  </a:lnTo>
                  <a:lnTo>
                    <a:pt x="6118" y="7133"/>
                  </a:lnTo>
                  <a:lnTo>
                    <a:pt x="6055" y="7193"/>
                  </a:lnTo>
                  <a:lnTo>
                    <a:pt x="6061" y="7281"/>
                  </a:lnTo>
                  <a:lnTo>
                    <a:pt x="6135" y="7316"/>
                  </a:lnTo>
                  <a:lnTo>
                    <a:pt x="6172" y="7353"/>
                  </a:lnTo>
                  <a:lnTo>
                    <a:pt x="6246" y="7436"/>
                  </a:lnTo>
                  <a:lnTo>
                    <a:pt x="6322" y="7462"/>
                  </a:lnTo>
                  <a:lnTo>
                    <a:pt x="6359" y="7470"/>
                  </a:lnTo>
                  <a:lnTo>
                    <a:pt x="6387" y="7488"/>
                  </a:lnTo>
                  <a:lnTo>
                    <a:pt x="6456" y="7444"/>
                  </a:lnTo>
                  <a:lnTo>
                    <a:pt x="6448" y="7351"/>
                  </a:lnTo>
                  <a:lnTo>
                    <a:pt x="6459" y="7285"/>
                  </a:lnTo>
                  <a:lnTo>
                    <a:pt x="6478" y="7242"/>
                  </a:lnTo>
                  <a:lnTo>
                    <a:pt x="6476" y="7207"/>
                  </a:lnTo>
                  <a:lnTo>
                    <a:pt x="6541" y="7142"/>
                  </a:lnTo>
                  <a:lnTo>
                    <a:pt x="6513" y="7030"/>
                  </a:lnTo>
                  <a:lnTo>
                    <a:pt x="6498" y="6951"/>
                  </a:lnTo>
                  <a:lnTo>
                    <a:pt x="6427" y="6895"/>
                  </a:lnTo>
                  <a:lnTo>
                    <a:pt x="6389" y="6901"/>
                  </a:lnTo>
                  <a:lnTo>
                    <a:pt x="6315" y="6919"/>
                  </a:lnTo>
                  <a:lnTo>
                    <a:pt x="6241" y="6919"/>
                  </a:lnTo>
                  <a:lnTo>
                    <a:pt x="6250" y="6882"/>
                  </a:lnTo>
                  <a:lnTo>
                    <a:pt x="6278" y="6807"/>
                  </a:lnTo>
                  <a:lnTo>
                    <a:pt x="6287" y="6770"/>
                  </a:lnTo>
                  <a:lnTo>
                    <a:pt x="6301" y="6732"/>
                  </a:lnTo>
                  <a:lnTo>
                    <a:pt x="6393" y="6604"/>
                  </a:lnTo>
                  <a:lnTo>
                    <a:pt x="6289" y="6398"/>
                  </a:lnTo>
                  <a:lnTo>
                    <a:pt x="6254" y="6346"/>
                  </a:lnTo>
                  <a:lnTo>
                    <a:pt x="6185" y="6321"/>
                  </a:lnTo>
                  <a:lnTo>
                    <a:pt x="6175" y="6236"/>
                  </a:lnTo>
                  <a:lnTo>
                    <a:pt x="6129" y="6174"/>
                  </a:lnTo>
                  <a:lnTo>
                    <a:pt x="6002" y="6067"/>
                  </a:lnTo>
                  <a:lnTo>
                    <a:pt x="6002" y="5978"/>
                  </a:lnTo>
                  <a:lnTo>
                    <a:pt x="6019" y="5922"/>
                  </a:lnTo>
                  <a:lnTo>
                    <a:pt x="6112" y="5872"/>
                  </a:lnTo>
                  <a:lnTo>
                    <a:pt x="6160" y="5806"/>
                  </a:lnTo>
                  <a:lnTo>
                    <a:pt x="6188" y="5762"/>
                  </a:lnTo>
                  <a:lnTo>
                    <a:pt x="6302" y="5748"/>
                  </a:lnTo>
                  <a:lnTo>
                    <a:pt x="6343" y="5716"/>
                  </a:lnTo>
                  <a:lnTo>
                    <a:pt x="6391" y="5641"/>
                  </a:lnTo>
                  <a:lnTo>
                    <a:pt x="6483" y="5600"/>
                  </a:lnTo>
                  <a:lnTo>
                    <a:pt x="6607" y="5562"/>
                  </a:lnTo>
                  <a:lnTo>
                    <a:pt x="6689" y="5527"/>
                  </a:lnTo>
                  <a:lnTo>
                    <a:pt x="6807" y="5531"/>
                  </a:lnTo>
                  <a:lnTo>
                    <a:pt x="6899" y="5477"/>
                  </a:lnTo>
                  <a:lnTo>
                    <a:pt x="6954" y="5429"/>
                  </a:lnTo>
                  <a:lnTo>
                    <a:pt x="7013" y="5377"/>
                  </a:lnTo>
                  <a:lnTo>
                    <a:pt x="7063" y="5325"/>
                  </a:lnTo>
                  <a:lnTo>
                    <a:pt x="7078" y="5209"/>
                  </a:lnTo>
                  <a:lnTo>
                    <a:pt x="7061" y="5126"/>
                  </a:lnTo>
                  <a:lnTo>
                    <a:pt x="7105" y="5019"/>
                  </a:lnTo>
                  <a:lnTo>
                    <a:pt x="7094" y="4955"/>
                  </a:lnTo>
                  <a:lnTo>
                    <a:pt x="7081" y="4932"/>
                  </a:lnTo>
                  <a:lnTo>
                    <a:pt x="7080" y="4898"/>
                  </a:lnTo>
                  <a:lnTo>
                    <a:pt x="7103" y="4894"/>
                  </a:lnTo>
                  <a:lnTo>
                    <a:pt x="7131" y="4904"/>
                  </a:lnTo>
                  <a:lnTo>
                    <a:pt x="7163" y="4881"/>
                  </a:lnTo>
                  <a:lnTo>
                    <a:pt x="7178" y="4856"/>
                  </a:lnTo>
                  <a:lnTo>
                    <a:pt x="7199" y="4832"/>
                  </a:lnTo>
                  <a:lnTo>
                    <a:pt x="7229" y="4836"/>
                  </a:lnTo>
                  <a:lnTo>
                    <a:pt x="7266" y="4888"/>
                  </a:lnTo>
                  <a:lnTo>
                    <a:pt x="7296" y="4898"/>
                  </a:lnTo>
                  <a:lnTo>
                    <a:pt x="7326" y="4884"/>
                  </a:lnTo>
                  <a:lnTo>
                    <a:pt x="7367" y="4916"/>
                  </a:lnTo>
                  <a:lnTo>
                    <a:pt x="7454" y="4967"/>
                  </a:lnTo>
                  <a:lnTo>
                    <a:pt x="7539" y="5011"/>
                  </a:lnTo>
                  <a:lnTo>
                    <a:pt x="7546" y="4962"/>
                  </a:lnTo>
                  <a:lnTo>
                    <a:pt x="7571" y="4926"/>
                  </a:lnTo>
                  <a:lnTo>
                    <a:pt x="7619" y="4908"/>
                  </a:lnTo>
                  <a:lnTo>
                    <a:pt x="7656" y="4855"/>
                  </a:lnTo>
                  <a:lnTo>
                    <a:pt x="7691" y="4678"/>
                  </a:lnTo>
                  <a:lnTo>
                    <a:pt x="7704" y="4583"/>
                  </a:lnTo>
                  <a:lnTo>
                    <a:pt x="7666" y="4545"/>
                  </a:lnTo>
                  <a:lnTo>
                    <a:pt x="7662" y="4513"/>
                  </a:lnTo>
                  <a:lnTo>
                    <a:pt x="7715" y="4404"/>
                  </a:lnTo>
                  <a:lnTo>
                    <a:pt x="7670" y="4391"/>
                  </a:lnTo>
                  <a:lnTo>
                    <a:pt x="7665" y="4318"/>
                  </a:lnTo>
                  <a:lnTo>
                    <a:pt x="7578" y="4183"/>
                  </a:lnTo>
                  <a:lnTo>
                    <a:pt x="7552" y="4118"/>
                  </a:lnTo>
                  <a:lnTo>
                    <a:pt x="7452" y="4128"/>
                  </a:lnTo>
                  <a:lnTo>
                    <a:pt x="7367" y="3963"/>
                  </a:lnTo>
                  <a:lnTo>
                    <a:pt x="7333" y="3963"/>
                  </a:lnTo>
                  <a:lnTo>
                    <a:pt x="7321" y="3909"/>
                  </a:lnTo>
                  <a:lnTo>
                    <a:pt x="7202" y="3909"/>
                  </a:lnTo>
                  <a:lnTo>
                    <a:pt x="7183" y="3977"/>
                  </a:lnTo>
                  <a:lnTo>
                    <a:pt x="7154" y="3967"/>
                  </a:lnTo>
                  <a:lnTo>
                    <a:pt x="7029" y="3860"/>
                  </a:lnTo>
                  <a:lnTo>
                    <a:pt x="7022" y="3719"/>
                  </a:lnTo>
                  <a:lnTo>
                    <a:pt x="6838" y="3546"/>
                  </a:lnTo>
                  <a:lnTo>
                    <a:pt x="6746" y="3565"/>
                  </a:lnTo>
                  <a:lnTo>
                    <a:pt x="6671" y="3518"/>
                  </a:lnTo>
                  <a:lnTo>
                    <a:pt x="6661" y="3434"/>
                  </a:lnTo>
                  <a:lnTo>
                    <a:pt x="6549" y="3312"/>
                  </a:lnTo>
                  <a:lnTo>
                    <a:pt x="6430" y="3192"/>
                  </a:lnTo>
                  <a:lnTo>
                    <a:pt x="6439" y="3103"/>
                  </a:lnTo>
                  <a:lnTo>
                    <a:pt x="6297" y="3007"/>
                  </a:lnTo>
                  <a:lnTo>
                    <a:pt x="6218" y="2983"/>
                  </a:lnTo>
                  <a:lnTo>
                    <a:pt x="6192" y="3027"/>
                  </a:lnTo>
                  <a:lnTo>
                    <a:pt x="6038" y="3004"/>
                  </a:lnTo>
                  <a:lnTo>
                    <a:pt x="5998" y="2885"/>
                  </a:lnTo>
                  <a:lnTo>
                    <a:pt x="5925" y="2807"/>
                  </a:lnTo>
                  <a:lnTo>
                    <a:pt x="5857" y="2794"/>
                  </a:lnTo>
                  <a:lnTo>
                    <a:pt x="5815" y="2677"/>
                  </a:lnTo>
                  <a:lnTo>
                    <a:pt x="5814" y="2551"/>
                  </a:lnTo>
                  <a:lnTo>
                    <a:pt x="5740" y="2537"/>
                  </a:lnTo>
                  <a:lnTo>
                    <a:pt x="5717" y="2427"/>
                  </a:lnTo>
                  <a:lnTo>
                    <a:pt x="5677" y="2333"/>
                  </a:lnTo>
                  <a:lnTo>
                    <a:pt x="5643" y="2330"/>
                  </a:lnTo>
                  <a:lnTo>
                    <a:pt x="5623" y="2277"/>
                  </a:lnTo>
                  <a:lnTo>
                    <a:pt x="5627" y="2175"/>
                  </a:lnTo>
                  <a:lnTo>
                    <a:pt x="5551" y="2145"/>
                  </a:lnTo>
                  <a:lnTo>
                    <a:pt x="5461" y="2072"/>
                  </a:lnTo>
                  <a:lnTo>
                    <a:pt x="5433" y="1993"/>
                  </a:lnTo>
                  <a:lnTo>
                    <a:pt x="5544" y="1909"/>
                  </a:lnTo>
                  <a:lnTo>
                    <a:pt x="5566" y="1797"/>
                  </a:lnTo>
                  <a:lnTo>
                    <a:pt x="5632" y="1681"/>
                  </a:lnTo>
                  <a:lnTo>
                    <a:pt x="5671" y="1602"/>
                  </a:lnTo>
                  <a:lnTo>
                    <a:pt x="5655" y="1580"/>
                  </a:lnTo>
                  <a:lnTo>
                    <a:pt x="5544" y="1543"/>
                  </a:lnTo>
                  <a:lnTo>
                    <a:pt x="5564" y="1511"/>
                  </a:lnTo>
                  <a:lnTo>
                    <a:pt x="5583" y="1463"/>
                  </a:lnTo>
                  <a:lnTo>
                    <a:pt x="5551" y="1419"/>
                  </a:lnTo>
                  <a:lnTo>
                    <a:pt x="5518" y="1410"/>
                  </a:lnTo>
                  <a:lnTo>
                    <a:pt x="5474" y="1424"/>
                  </a:lnTo>
                  <a:lnTo>
                    <a:pt x="5429" y="1371"/>
                  </a:lnTo>
                  <a:lnTo>
                    <a:pt x="5335" y="1307"/>
                  </a:lnTo>
                  <a:lnTo>
                    <a:pt x="5262" y="1252"/>
                  </a:lnTo>
                  <a:lnTo>
                    <a:pt x="5212" y="1244"/>
                  </a:lnTo>
                  <a:lnTo>
                    <a:pt x="5229" y="1203"/>
                  </a:lnTo>
                  <a:lnTo>
                    <a:pt x="5153" y="1154"/>
                  </a:lnTo>
                  <a:lnTo>
                    <a:pt x="5096" y="1082"/>
                  </a:lnTo>
                  <a:lnTo>
                    <a:pt x="5118" y="1024"/>
                  </a:lnTo>
                  <a:lnTo>
                    <a:pt x="5122" y="969"/>
                  </a:lnTo>
                  <a:lnTo>
                    <a:pt x="5080" y="879"/>
                  </a:lnTo>
                  <a:lnTo>
                    <a:pt x="5002" y="822"/>
                  </a:lnTo>
                  <a:lnTo>
                    <a:pt x="4944" y="776"/>
                  </a:lnTo>
                  <a:lnTo>
                    <a:pt x="4996" y="734"/>
                  </a:lnTo>
                  <a:lnTo>
                    <a:pt x="5009" y="702"/>
                  </a:lnTo>
                  <a:lnTo>
                    <a:pt x="4975" y="636"/>
                  </a:lnTo>
                  <a:lnTo>
                    <a:pt x="4979" y="633"/>
                  </a:lnTo>
                  <a:lnTo>
                    <a:pt x="4925" y="596"/>
                  </a:lnTo>
                  <a:lnTo>
                    <a:pt x="4865" y="558"/>
                  </a:lnTo>
                  <a:lnTo>
                    <a:pt x="4782" y="529"/>
                  </a:lnTo>
                  <a:lnTo>
                    <a:pt x="4765" y="484"/>
                  </a:lnTo>
                  <a:lnTo>
                    <a:pt x="4760" y="437"/>
                  </a:lnTo>
                  <a:lnTo>
                    <a:pt x="4712" y="371"/>
                  </a:lnTo>
                  <a:lnTo>
                    <a:pt x="4672" y="345"/>
                  </a:lnTo>
                  <a:lnTo>
                    <a:pt x="4570" y="421"/>
                  </a:lnTo>
                  <a:lnTo>
                    <a:pt x="4518" y="399"/>
                  </a:lnTo>
                  <a:lnTo>
                    <a:pt x="4468" y="365"/>
                  </a:lnTo>
                  <a:lnTo>
                    <a:pt x="4439" y="369"/>
                  </a:lnTo>
                  <a:lnTo>
                    <a:pt x="4371" y="389"/>
                  </a:lnTo>
                  <a:lnTo>
                    <a:pt x="4333" y="399"/>
                  </a:lnTo>
                  <a:lnTo>
                    <a:pt x="4275" y="415"/>
                  </a:lnTo>
                  <a:lnTo>
                    <a:pt x="4196" y="433"/>
                  </a:lnTo>
                  <a:lnTo>
                    <a:pt x="4169" y="407"/>
                  </a:lnTo>
                  <a:lnTo>
                    <a:pt x="4138" y="389"/>
                  </a:lnTo>
                  <a:lnTo>
                    <a:pt x="4116" y="427"/>
                  </a:lnTo>
                  <a:lnTo>
                    <a:pt x="4068" y="449"/>
                  </a:lnTo>
                  <a:lnTo>
                    <a:pt x="4012" y="426"/>
                  </a:lnTo>
                  <a:lnTo>
                    <a:pt x="3968" y="404"/>
                  </a:lnTo>
                  <a:lnTo>
                    <a:pt x="3977" y="349"/>
                  </a:lnTo>
                  <a:lnTo>
                    <a:pt x="3943" y="343"/>
                  </a:lnTo>
                  <a:lnTo>
                    <a:pt x="3897" y="311"/>
                  </a:lnTo>
                  <a:lnTo>
                    <a:pt x="3884" y="237"/>
                  </a:lnTo>
                  <a:lnTo>
                    <a:pt x="3881" y="186"/>
                  </a:lnTo>
                  <a:lnTo>
                    <a:pt x="3926" y="150"/>
                  </a:lnTo>
                  <a:lnTo>
                    <a:pt x="3871" y="131"/>
                  </a:lnTo>
                  <a:lnTo>
                    <a:pt x="3766" y="108"/>
                  </a:lnTo>
                  <a:lnTo>
                    <a:pt x="3689" y="199"/>
                  </a:lnTo>
                  <a:lnTo>
                    <a:pt x="3606" y="205"/>
                  </a:lnTo>
                  <a:lnTo>
                    <a:pt x="3610" y="259"/>
                  </a:lnTo>
                  <a:lnTo>
                    <a:pt x="3631" y="349"/>
                  </a:lnTo>
                  <a:lnTo>
                    <a:pt x="3640" y="464"/>
                  </a:lnTo>
                  <a:lnTo>
                    <a:pt x="3621" y="528"/>
                  </a:lnTo>
                  <a:lnTo>
                    <a:pt x="3637" y="628"/>
                  </a:lnTo>
                  <a:lnTo>
                    <a:pt x="3631" y="699"/>
                  </a:lnTo>
                  <a:lnTo>
                    <a:pt x="3616" y="734"/>
                  </a:lnTo>
                  <a:lnTo>
                    <a:pt x="3552" y="711"/>
                  </a:lnTo>
                  <a:lnTo>
                    <a:pt x="3522" y="682"/>
                  </a:lnTo>
                  <a:lnTo>
                    <a:pt x="3522" y="737"/>
                  </a:lnTo>
                  <a:lnTo>
                    <a:pt x="3487" y="734"/>
                  </a:lnTo>
                  <a:lnTo>
                    <a:pt x="3490" y="699"/>
                  </a:lnTo>
                  <a:lnTo>
                    <a:pt x="3443" y="689"/>
                  </a:lnTo>
                  <a:lnTo>
                    <a:pt x="3416" y="631"/>
                  </a:lnTo>
                  <a:lnTo>
                    <a:pt x="3455" y="600"/>
                  </a:lnTo>
                  <a:lnTo>
                    <a:pt x="3454" y="562"/>
                  </a:lnTo>
                  <a:lnTo>
                    <a:pt x="3401" y="510"/>
                  </a:lnTo>
                  <a:lnTo>
                    <a:pt x="3347" y="503"/>
                  </a:lnTo>
                  <a:lnTo>
                    <a:pt x="3287" y="545"/>
                  </a:lnTo>
                  <a:lnTo>
                    <a:pt x="3271" y="510"/>
                  </a:lnTo>
                  <a:lnTo>
                    <a:pt x="3218" y="487"/>
                  </a:lnTo>
                  <a:lnTo>
                    <a:pt x="3201" y="549"/>
                  </a:lnTo>
                  <a:lnTo>
                    <a:pt x="3144" y="474"/>
                  </a:lnTo>
                  <a:lnTo>
                    <a:pt x="3118" y="442"/>
                  </a:lnTo>
                  <a:lnTo>
                    <a:pt x="3064" y="437"/>
                  </a:lnTo>
                  <a:lnTo>
                    <a:pt x="3026" y="437"/>
                  </a:lnTo>
                  <a:lnTo>
                    <a:pt x="2962" y="445"/>
                  </a:lnTo>
                  <a:lnTo>
                    <a:pt x="2901" y="464"/>
                  </a:lnTo>
                  <a:lnTo>
                    <a:pt x="2849" y="481"/>
                  </a:lnTo>
                  <a:lnTo>
                    <a:pt x="2791" y="516"/>
                  </a:lnTo>
                  <a:lnTo>
                    <a:pt x="2766" y="539"/>
                  </a:lnTo>
                  <a:lnTo>
                    <a:pt x="2760" y="574"/>
                  </a:lnTo>
                  <a:lnTo>
                    <a:pt x="2781" y="616"/>
                  </a:lnTo>
                  <a:lnTo>
                    <a:pt x="2842" y="660"/>
                  </a:lnTo>
                  <a:lnTo>
                    <a:pt x="2907" y="702"/>
                  </a:lnTo>
                  <a:lnTo>
                    <a:pt x="2958" y="731"/>
                  </a:lnTo>
                  <a:lnTo>
                    <a:pt x="2974" y="805"/>
                  </a:lnTo>
                  <a:lnTo>
                    <a:pt x="2917" y="802"/>
                  </a:lnTo>
                  <a:lnTo>
                    <a:pt x="2853" y="795"/>
                  </a:lnTo>
                  <a:lnTo>
                    <a:pt x="2781" y="802"/>
                  </a:lnTo>
                  <a:lnTo>
                    <a:pt x="2776" y="850"/>
                  </a:lnTo>
                  <a:lnTo>
                    <a:pt x="2773" y="881"/>
                  </a:lnTo>
                  <a:lnTo>
                    <a:pt x="2734" y="866"/>
                  </a:lnTo>
                  <a:lnTo>
                    <a:pt x="2660" y="857"/>
                  </a:lnTo>
                  <a:lnTo>
                    <a:pt x="2589" y="817"/>
                  </a:lnTo>
                  <a:lnTo>
                    <a:pt x="2576" y="732"/>
                  </a:lnTo>
                  <a:lnTo>
                    <a:pt x="2578" y="592"/>
                  </a:lnTo>
                  <a:lnTo>
                    <a:pt x="2557" y="570"/>
                  </a:lnTo>
                  <a:lnTo>
                    <a:pt x="2504" y="554"/>
                  </a:lnTo>
                  <a:lnTo>
                    <a:pt x="2512" y="520"/>
                  </a:lnTo>
                  <a:lnTo>
                    <a:pt x="2476" y="491"/>
                  </a:lnTo>
                  <a:lnTo>
                    <a:pt x="2416" y="523"/>
                  </a:lnTo>
                  <a:lnTo>
                    <a:pt x="2404" y="490"/>
                  </a:lnTo>
                  <a:lnTo>
                    <a:pt x="2365" y="453"/>
                  </a:lnTo>
                  <a:lnTo>
                    <a:pt x="2336" y="391"/>
                  </a:lnTo>
                  <a:lnTo>
                    <a:pt x="2288" y="429"/>
                  </a:lnTo>
                  <a:lnTo>
                    <a:pt x="2234" y="405"/>
                  </a:lnTo>
                  <a:lnTo>
                    <a:pt x="2265" y="347"/>
                  </a:lnTo>
                  <a:lnTo>
                    <a:pt x="2201" y="286"/>
                  </a:lnTo>
                  <a:lnTo>
                    <a:pt x="2137" y="176"/>
                  </a:lnTo>
                  <a:lnTo>
                    <a:pt x="1984" y="128"/>
                  </a:lnTo>
                  <a:lnTo>
                    <a:pt x="1952" y="70"/>
                  </a:lnTo>
                  <a:lnTo>
                    <a:pt x="1962" y="22"/>
                  </a:lnTo>
                  <a:lnTo>
                    <a:pt x="1897" y="32"/>
                  </a:lnTo>
                  <a:lnTo>
                    <a:pt x="1833" y="44"/>
                  </a:lnTo>
                  <a:lnTo>
                    <a:pt x="1804" y="0"/>
                  </a:lnTo>
                  <a:lnTo>
                    <a:pt x="1701" y="118"/>
                  </a:lnTo>
                  <a:lnTo>
                    <a:pt x="1664" y="221"/>
                  </a:lnTo>
                  <a:lnTo>
                    <a:pt x="1542" y="349"/>
                  </a:lnTo>
                  <a:lnTo>
                    <a:pt x="1432" y="397"/>
                  </a:lnTo>
                  <a:lnTo>
                    <a:pt x="1327" y="381"/>
                  </a:lnTo>
                  <a:lnTo>
                    <a:pt x="1301" y="341"/>
                  </a:lnTo>
                  <a:lnTo>
                    <a:pt x="1228" y="349"/>
                  </a:lnTo>
                  <a:lnTo>
                    <a:pt x="1235" y="475"/>
                  </a:lnTo>
                  <a:lnTo>
                    <a:pt x="1195" y="523"/>
                  </a:lnTo>
                  <a:lnTo>
                    <a:pt x="1227" y="594"/>
                  </a:lnTo>
                  <a:lnTo>
                    <a:pt x="1202" y="654"/>
                  </a:lnTo>
                  <a:lnTo>
                    <a:pt x="1061" y="740"/>
                  </a:lnTo>
                  <a:lnTo>
                    <a:pt x="1042" y="769"/>
                  </a:lnTo>
                  <a:lnTo>
                    <a:pt x="1059" y="785"/>
                  </a:lnTo>
                  <a:lnTo>
                    <a:pt x="1086" y="821"/>
                  </a:lnTo>
                  <a:lnTo>
                    <a:pt x="1037" y="842"/>
                  </a:lnTo>
                  <a:lnTo>
                    <a:pt x="983" y="847"/>
                  </a:lnTo>
                  <a:lnTo>
                    <a:pt x="899" y="836"/>
                  </a:lnTo>
                  <a:lnTo>
                    <a:pt x="825" y="813"/>
                  </a:lnTo>
                  <a:lnTo>
                    <a:pt x="830" y="916"/>
                  </a:lnTo>
                  <a:lnTo>
                    <a:pt x="822" y="969"/>
                  </a:lnTo>
                  <a:lnTo>
                    <a:pt x="854" y="980"/>
                  </a:lnTo>
                  <a:lnTo>
                    <a:pt x="873" y="1007"/>
                  </a:lnTo>
                  <a:lnTo>
                    <a:pt x="838" y="1060"/>
                  </a:lnTo>
                  <a:lnTo>
                    <a:pt x="854" y="1148"/>
                  </a:lnTo>
                  <a:lnTo>
                    <a:pt x="685" y="1198"/>
                  </a:lnTo>
                  <a:lnTo>
                    <a:pt x="638" y="1092"/>
                  </a:lnTo>
                  <a:lnTo>
                    <a:pt x="600" y="1070"/>
                  </a:lnTo>
                  <a:lnTo>
                    <a:pt x="524" y="1058"/>
                  </a:lnTo>
                  <a:lnTo>
                    <a:pt x="401" y="1045"/>
                  </a:lnTo>
                  <a:lnTo>
                    <a:pt x="321" y="1060"/>
                  </a:lnTo>
                  <a:lnTo>
                    <a:pt x="322" y="1106"/>
                  </a:lnTo>
                  <a:lnTo>
                    <a:pt x="279" y="1176"/>
                  </a:lnTo>
                  <a:lnTo>
                    <a:pt x="245" y="1156"/>
                  </a:lnTo>
                  <a:lnTo>
                    <a:pt x="269" y="1106"/>
                  </a:lnTo>
                  <a:lnTo>
                    <a:pt x="211" y="1087"/>
                  </a:lnTo>
                  <a:lnTo>
                    <a:pt x="64" y="1122"/>
                  </a:lnTo>
                  <a:lnTo>
                    <a:pt x="16" y="1232"/>
                  </a:lnTo>
                  <a:lnTo>
                    <a:pt x="0" y="1295"/>
                  </a:lnTo>
                  <a:lnTo>
                    <a:pt x="84" y="1290"/>
                  </a:lnTo>
                  <a:lnTo>
                    <a:pt x="87" y="1360"/>
                  </a:lnTo>
                  <a:lnTo>
                    <a:pt x="104" y="1424"/>
                  </a:lnTo>
                  <a:lnTo>
                    <a:pt x="54" y="1428"/>
                  </a:lnTo>
                  <a:lnTo>
                    <a:pt x="83" y="1585"/>
                  </a:lnTo>
                  <a:lnTo>
                    <a:pt x="84" y="1691"/>
                  </a:lnTo>
                  <a:lnTo>
                    <a:pt x="80" y="1739"/>
                  </a:lnTo>
                  <a:lnTo>
                    <a:pt x="161" y="1793"/>
                  </a:lnTo>
                  <a:lnTo>
                    <a:pt x="171" y="1816"/>
                  </a:lnTo>
                  <a:lnTo>
                    <a:pt x="161" y="1854"/>
                  </a:lnTo>
                  <a:lnTo>
                    <a:pt x="177" y="1912"/>
                  </a:lnTo>
                  <a:lnTo>
                    <a:pt x="227" y="1900"/>
                  </a:lnTo>
                  <a:lnTo>
                    <a:pt x="245" y="1928"/>
                  </a:lnTo>
                  <a:lnTo>
                    <a:pt x="209" y="1967"/>
                  </a:lnTo>
                  <a:lnTo>
                    <a:pt x="254" y="2002"/>
                  </a:lnTo>
                  <a:lnTo>
                    <a:pt x="267" y="2033"/>
                  </a:lnTo>
                  <a:lnTo>
                    <a:pt x="216" y="2130"/>
                  </a:lnTo>
                  <a:lnTo>
                    <a:pt x="171" y="2143"/>
                  </a:lnTo>
                  <a:lnTo>
                    <a:pt x="168" y="2179"/>
                  </a:lnTo>
                  <a:lnTo>
                    <a:pt x="196" y="2223"/>
                  </a:lnTo>
                  <a:lnTo>
                    <a:pt x="196" y="2279"/>
                  </a:lnTo>
                  <a:lnTo>
                    <a:pt x="142" y="2320"/>
                  </a:lnTo>
                  <a:lnTo>
                    <a:pt x="136" y="2366"/>
                  </a:lnTo>
                  <a:lnTo>
                    <a:pt x="184" y="2411"/>
                  </a:lnTo>
                  <a:lnTo>
                    <a:pt x="208" y="2435"/>
                  </a:lnTo>
                  <a:lnTo>
                    <a:pt x="212" y="2429"/>
                  </a:lnTo>
                  <a:lnTo>
                    <a:pt x="274" y="2434"/>
                  </a:lnTo>
                  <a:lnTo>
                    <a:pt x="351" y="2437"/>
                  </a:lnTo>
                  <a:lnTo>
                    <a:pt x="415" y="2432"/>
                  </a:lnTo>
                  <a:lnTo>
                    <a:pt x="480" y="2349"/>
                  </a:lnTo>
                  <a:lnTo>
                    <a:pt x="483" y="2290"/>
                  </a:lnTo>
                  <a:lnTo>
                    <a:pt x="524" y="2260"/>
                  </a:lnTo>
                  <a:lnTo>
                    <a:pt x="556" y="2266"/>
                  </a:lnTo>
                  <a:lnTo>
                    <a:pt x="608" y="2260"/>
                  </a:lnTo>
                  <a:lnTo>
                    <a:pt x="677" y="2269"/>
                  </a:lnTo>
                  <a:lnTo>
                    <a:pt x="704" y="2124"/>
                  </a:lnTo>
                  <a:lnTo>
                    <a:pt x="700" y="2087"/>
                  </a:lnTo>
                  <a:lnTo>
                    <a:pt x="669" y="2059"/>
                  </a:lnTo>
                  <a:lnTo>
                    <a:pt x="648" y="2087"/>
                  </a:lnTo>
                  <a:lnTo>
                    <a:pt x="633" y="2117"/>
                  </a:lnTo>
                  <a:lnTo>
                    <a:pt x="596" y="2124"/>
                  </a:lnTo>
                  <a:lnTo>
                    <a:pt x="608" y="2088"/>
                  </a:lnTo>
                  <a:lnTo>
                    <a:pt x="612" y="2059"/>
                  </a:lnTo>
                  <a:lnTo>
                    <a:pt x="573" y="2051"/>
                  </a:lnTo>
                  <a:lnTo>
                    <a:pt x="545" y="2044"/>
                  </a:lnTo>
                  <a:lnTo>
                    <a:pt x="540" y="2011"/>
                  </a:lnTo>
                  <a:lnTo>
                    <a:pt x="563" y="1969"/>
                  </a:lnTo>
                  <a:lnTo>
                    <a:pt x="603" y="1956"/>
                  </a:lnTo>
                  <a:lnTo>
                    <a:pt x="669" y="1966"/>
                  </a:lnTo>
                  <a:lnTo>
                    <a:pt x="711" y="1919"/>
                  </a:lnTo>
                  <a:lnTo>
                    <a:pt x="745" y="1914"/>
                  </a:lnTo>
                  <a:lnTo>
                    <a:pt x="747" y="1938"/>
                  </a:lnTo>
                  <a:lnTo>
                    <a:pt x="775" y="1964"/>
                  </a:lnTo>
                  <a:lnTo>
                    <a:pt x="804" y="1933"/>
                  </a:lnTo>
                  <a:lnTo>
                    <a:pt x="832" y="1919"/>
                  </a:lnTo>
                  <a:lnTo>
                    <a:pt x="867" y="1933"/>
                  </a:lnTo>
                  <a:lnTo>
                    <a:pt x="853" y="1969"/>
                  </a:lnTo>
                  <a:lnTo>
                    <a:pt x="898" y="1979"/>
                  </a:lnTo>
                  <a:lnTo>
                    <a:pt x="912" y="2009"/>
                  </a:lnTo>
                  <a:lnTo>
                    <a:pt x="954" y="2018"/>
                  </a:lnTo>
                  <a:lnTo>
                    <a:pt x="933" y="1969"/>
                  </a:lnTo>
                  <a:lnTo>
                    <a:pt x="938" y="1938"/>
                  </a:lnTo>
                  <a:lnTo>
                    <a:pt x="1016" y="1935"/>
                  </a:lnTo>
                  <a:lnTo>
                    <a:pt x="1079" y="1917"/>
                  </a:lnTo>
                  <a:lnTo>
                    <a:pt x="1065" y="1953"/>
                  </a:lnTo>
                  <a:lnTo>
                    <a:pt x="1046" y="2080"/>
                  </a:lnTo>
                  <a:lnTo>
                    <a:pt x="1035" y="2137"/>
                  </a:lnTo>
                  <a:lnTo>
                    <a:pt x="1069" y="2162"/>
                  </a:lnTo>
                  <a:lnTo>
                    <a:pt x="1105" y="2148"/>
                  </a:lnTo>
                  <a:lnTo>
                    <a:pt x="1126" y="2091"/>
                  </a:lnTo>
                  <a:lnTo>
                    <a:pt x="1169" y="2114"/>
                  </a:lnTo>
                  <a:lnTo>
                    <a:pt x="1173" y="2155"/>
                  </a:lnTo>
                  <a:lnTo>
                    <a:pt x="1209" y="2166"/>
                  </a:lnTo>
                  <a:lnTo>
                    <a:pt x="1230" y="2129"/>
                  </a:lnTo>
                  <a:lnTo>
                    <a:pt x="1253" y="2091"/>
                  </a:lnTo>
                  <a:lnTo>
                    <a:pt x="1286" y="2063"/>
                  </a:lnTo>
                  <a:lnTo>
                    <a:pt x="1320" y="2072"/>
                  </a:lnTo>
                  <a:lnTo>
                    <a:pt x="1346" y="2148"/>
                  </a:lnTo>
                  <a:lnTo>
                    <a:pt x="1351" y="2200"/>
                  </a:lnTo>
                  <a:lnTo>
                    <a:pt x="1357" y="2233"/>
                  </a:lnTo>
                  <a:lnTo>
                    <a:pt x="1390" y="2270"/>
                  </a:lnTo>
                  <a:lnTo>
                    <a:pt x="1411" y="2316"/>
                  </a:lnTo>
                  <a:lnTo>
                    <a:pt x="1416" y="2353"/>
                  </a:lnTo>
                  <a:lnTo>
                    <a:pt x="1393" y="2391"/>
                  </a:lnTo>
                  <a:lnTo>
                    <a:pt x="1377" y="2419"/>
                  </a:lnTo>
                  <a:lnTo>
                    <a:pt x="1351" y="2450"/>
                  </a:lnTo>
                  <a:lnTo>
                    <a:pt x="1343" y="2474"/>
                  </a:lnTo>
                  <a:lnTo>
                    <a:pt x="1348" y="2502"/>
                  </a:lnTo>
                  <a:lnTo>
                    <a:pt x="1393" y="2511"/>
                  </a:lnTo>
                  <a:lnTo>
                    <a:pt x="1406" y="2464"/>
                  </a:lnTo>
                  <a:lnTo>
                    <a:pt x="1442" y="2430"/>
                  </a:lnTo>
                  <a:lnTo>
                    <a:pt x="1473" y="2422"/>
                  </a:lnTo>
                  <a:lnTo>
                    <a:pt x="1489" y="2464"/>
                  </a:lnTo>
                  <a:lnTo>
                    <a:pt x="1504" y="2513"/>
                  </a:lnTo>
                  <a:lnTo>
                    <a:pt x="1496" y="2619"/>
                  </a:lnTo>
                  <a:lnTo>
                    <a:pt x="1494" y="2653"/>
                  </a:lnTo>
                  <a:lnTo>
                    <a:pt x="1567" y="2676"/>
                  </a:lnTo>
                  <a:lnTo>
                    <a:pt x="1633" y="2657"/>
                  </a:lnTo>
                  <a:lnTo>
                    <a:pt x="1673" y="2627"/>
                  </a:lnTo>
                  <a:lnTo>
                    <a:pt x="1709" y="2603"/>
                  </a:lnTo>
                  <a:lnTo>
                    <a:pt x="1717" y="2586"/>
                  </a:lnTo>
                  <a:lnTo>
                    <a:pt x="1699" y="2549"/>
                  </a:lnTo>
                  <a:lnTo>
                    <a:pt x="1725" y="2520"/>
                  </a:lnTo>
                  <a:lnTo>
                    <a:pt x="1758" y="2516"/>
                  </a:lnTo>
                  <a:lnTo>
                    <a:pt x="1765" y="2544"/>
                  </a:lnTo>
                  <a:lnTo>
                    <a:pt x="1748" y="2581"/>
                  </a:lnTo>
                  <a:lnTo>
                    <a:pt x="1774" y="2596"/>
                  </a:lnTo>
                  <a:lnTo>
                    <a:pt x="1812" y="2603"/>
                  </a:lnTo>
                  <a:lnTo>
                    <a:pt x="1807" y="2638"/>
                  </a:lnTo>
                  <a:lnTo>
                    <a:pt x="1805" y="2692"/>
                  </a:lnTo>
                  <a:lnTo>
                    <a:pt x="1810" y="2715"/>
                  </a:lnTo>
                  <a:lnTo>
                    <a:pt x="1791" y="2736"/>
                  </a:lnTo>
                  <a:lnTo>
                    <a:pt x="1802" y="2772"/>
                  </a:lnTo>
                  <a:lnTo>
                    <a:pt x="1841" y="2801"/>
                  </a:lnTo>
                  <a:lnTo>
                    <a:pt x="1869" y="2824"/>
                  </a:lnTo>
                  <a:lnTo>
                    <a:pt x="1867" y="2865"/>
                  </a:lnTo>
                  <a:lnTo>
                    <a:pt x="1872" y="2883"/>
                  </a:lnTo>
                  <a:lnTo>
                    <a:pt x="1831" y="2894"/>
                  </a:lnTo>
                  <a:lnTo>
                    <a:pt x="1805" y="2982"/>
                  </a:lnTo>
                  <a:lnTo>
                    <a:pt x="1812" y="3022"/>
                  </a:lnTo>
                  <a:lnTo>
                    <a:pt x="1831" y="3050"/>
                  </a:lnTo>
                  <a:lnTo>
                    <a:pt x="1849" y="3076"/>
                  </a:lnTo>
                  <a:lnTo>
                    <a:pt x="1854" y="3117"/>
                  </a:lnTo>
                  <a:lnTo>
                    <a:pt x="1872" y="3164"/>
                  </a:lnTo>
                  <a:lnTo>
                    <a:pt x="1854" y="3187"/>
                  </a:lnTo>
                  <a:lnTo>
                    <a:pt x="1815" y="3194"/>
                  </a:lnTo>
                  <a:lnTo>
                    <a:pt x="1828" y="3288"/>
                  </a:lnTo>
                  <a:lnTo>
                    <a:pt x="1843" y="3331"/>
                  </a:lnTo>
                  <a:lnTo>
                    <a:pt x="1847" y="3368"/>
                  </a:lnTo>
                  <a:lnTo>
                    <a:pt x="1923" y="3438"/>
                  </a:lnTo>
                  <a:lnTo>
                    <a:pt x="1981" y="3464"/>
                  </a:lnTo>
                  <a:lnTo>
                    <a:pt x="2028" y="3493"/>
                  </a:lnTo>
                  <a:lnTo>
                    <a:pt x="2027" y="3524"/>
                  </a:lnTo>
                  <a:lnTo>
                    <a:pt x="1973" y="3557"/>
                  </a:lnTo>
                  <a:lnTo>
                    <a:pt x="1949" y="3609"/>
                  </a:lnTo>
                  <a:lnTo>
                    <a:pt x="1999" y="3640"/>
                  </a:lnTo>
                  <a:lnTo>
                    <a:pt x="2041" y="3697"/>
                  </a:lnTo>
                  <a:lnTo>
                    <a:pt x="2028" y="3741"/>
                  </a:lnTo>
                  <a:lnTo>
                    <a:pt x="2109" y="3762"/>
                  </a:lnTo>
                  <a:lnTo>
                    <a:pt x="2163" y="3793"/>
                  </a:lnTo>
                  <a:lnTo>
                    <a:pt x="2194" y="3830"/>
                  </a:lnTo>
                  <a:lnTo>
                    <a:pt x="2318" y="3957"/>
                  </a:lnTo>
                  <a:lnTo>
                    <a:pt x="2336" y="4038"/>
                  </a:lnTo>
                  <a:lnTo>
                    <a:pt x="2316" y="4081"/>
                  </a:lnTo>
                  <a:lnTo>
                    <a:pt x="2321" y="4123"/>
                  </a:lnTo>
                  <a:lnTo>
                    <a:pt x="2338" y="4177"/>
                  </a:lnTo>
                  <a:lnTo>
                    <a:pt x="2338" y="4215"/>
                  </a:lnTo>
                  <a:lnTo>
                    <a:pt x="2316" y="4231"/>
                  </a:lnTo>
                  <a:lnTo>
                    <a:pt x="2333" y="4257"/>
                  </a:lnTo>
                  <a:lnTo>
                    <a:pt x="2331" y="4283"/>
                  </a:lnTo>
                  <a:lnTo>
                    <a:pt x="2312" y="4320"/>
                  </a:lnTo>
                  <a:lnTo>
                    <a:pt x="2274" y="4403"/>
                  </a:lnTo>
                  <a:lnTo>
                    <a:pt x="2318" y="4474"/>
                  </a:lnTo>
                  <a:lnTo>
                    <a:pt x="2373" y="4509"/>
                  </a:lnTo>
                  <a:lnTo>
                    <a:pt x="2409" y="4566"/>
                  </a:lnTo>
                  <a:lnTo>
                    <a:pt x="2394" y="4604"/>
                  </a:lnTo>
                  <a:lnTo>
                    <a:pt x="2347" y="4630"/>
                  </a:lnTo>
                  <a:lnTo>
                    <a:pt x="2300" y="4653"/>
                  </a:lnTo>
                  <a:lnTo>
                    <a:pt x="2302" y="4610"/>
                  </a:lnTo>
                  <a:lnTo>
                    <a:pt x="2290" y="4573"/>
                  </a:lnTo>
                  <a:lnTo>
                    <a:pt x="2222" y="4623"/>
                  </a:lnTo>
                  <a:lnTo>
                    <a:pt x="2220" y="4653"/>
                  </a:lnTo>
                  <a:lnTo>
                    <a:pt x="2157" y="4646"/>
                  </a:lnTo>
                  <a:lnTo>
                    <a:pt x="2163" y="4599"/>
                  </a:lnTo>
                  <a:lnTo>
                    <a:pt x="2123" y="4597"/>
                  </a:lnTo>
                  <a:lnTo>
                    <a:pt x="2076" y="4573"/>
                  </a:lnTo>
                  <a:lnTo>
                    <a:pt x="2048" y="4578"/>
                  </a:lnTo>
                  <a:lnTo>
                    <a:pt x="2025" y="4625"/>
                  </a:lnTo>
                  <a:lnTo>
                    <a:pt x="2036" y="4662"/>
                  </a:lnTo>
                  <a:lnTo>
                    <a:pt x="2085" y="4752"/>
                  </a:lnTo>
                  <a:lnTo>
                    <a:pt x="2131" y="4783"/>
                  </a:lnTo>
                  <a:lnTo>
                    <a:pt x="2109" y="4811"/>
                  </a:lnTo>
                  <a:lnTo>
                    <a:pt x="2105" y="4830"/>
                  </a:lnTo>
                  <a:lnTo>
                    <a:pt x="2118" y="4879"/>
                  </a:lnTo>
                  <a:lnTo>
                    <a:pt x="2106" y="4941"/>
                  </a:lnTo>
                  <a:lnTo>
                    <a:pt x="2113" y="4981"/>
                  </a:lnTo>
                  <a:lnTo>
                    <a:pt x="2064" y="5002"/>
                  </a:lnTo>
                  <a:lnTo>
                    <a:pt x="2010" y="5014"/>
                  </a:lnTo>
                  <a:lnTo>
                    <a:pt x="1976" y="5077"/>
                  </a:lnTo>
                  <a:lnTo>
                    <a:pt x="1895" y="5126"/>
                  </a:lnTo>
                  <a:lnTo>
                    <a:pt x="1864" y="5162"/>
                  </a:lnTo>
                  <a:lnTo>
                    <a:pt x="1817" y="5157"/>
                  </a:lnTo>
                  <a:lnTo>
                    <a:pt x="1820" y="5110"/>
                  </a:lnTo>
                  <a:lnTo>
                    <a:pt x="1772" y="5118"/>
                  </a:lnTo>
                  <a:lnTo>
                    <a:pt x="1709" y="5146"/>
                  </a:lnTo>
                  <a:lnTo>
                    <a:pt x="1678" y="5146"/>
                  </a:lnTo>
                  <a:lnTo>
                    <a:pt x="1675" y="5214"/>
                  </a:lnTo>
                  <a:lnTo>
                    <a:pt x="1644" y="5268"/>
                  </a:lnTo>
                  <a:lnTo>
                    <a:pt x="1623" y="5294"/>
                  </a:lnTo>
                  <a:lnTo>
                    <a:pt x="1579" y="5327"/>
                  </a:lnTo>
                  <a:lnTo>
                    <a:pt x="1567" y="5369"/>
                  </a:lnTo>
                  <a:lnTo>
                    <a:pt x="1610" y="5364"/>
                  </a:lnTo>
                  <a:lnTo>
                    <a:pt x="1628" y="5414"/>
                  </a:lnTo>
                  <a:lnTo>
                    <a:pt x="1732" y="5569"/>
                  </a:lnTo>
                  <a:lnTo>
                    <a:pt x="1742" y="5716"/>
                  </a:lnTo>
                  <a:lnTo>
                    <a:pt x="1776" y="5878"/>
                  </a:lnTo>
                  <a:lnTo>
                    <a:pt x="1833" y="5958"/>
                  </a:lnTo>
                  <a:lnTo>
                    <a:pt x="1843" y="6030"/>
                  </a:lnTo>
                  <a:lnTo>
                    <a:pt x="1836" y="6162"/>
                  </a:lnTo>
                  <a:lnTo>
                    <a:pt x="1821" y="6217"/>
                  </a:lnTo>
                  <a:lnTo>
                    <a:pt x="1820" y="6272"/>
                  </a:lnTo>
                  <a:lnTo>
                    <a:pt x="1765" y="6324"/>
                  </a:lnTo>
                  <a:lnTo>
                    <a:pt x="1781" y="6373"/>
                  </a:lnTo>
                  <a:lnTo>
                    <a:pt x="1791" y="6398"/>
                  </a:lnTo>
                  <a:lnTo>
                    <a:pt x="1786" y="6512"/>
                  </a:lnTo>
                  <a:lnTo>
                    <a:pt x="1776" y="6572"/>
                  </a:lnTo>
                  <a:lnTo>
                    <a:pt x="1815" y="6614"/>
                  </a:lnTo>
                  <a:lnTo>
                    <a:pt x="1815" y="6673"/>
                  </a:lnTo>
                  <a:lnTo>
                    <a:pt x="1800" y="6710"/>
                  </a:lnTo>
                  <a:lnTo>
                    <a:pt x="1756" y="6720"/>
                  </a:lnTo>
                  <a:lnTo>
                    <a:pt x="1727" y="6743"/>
                  </a:lnTo>
                  <a:lnTo>
                    <a:pt x="1753" y="6784"/>
                  </a:lnTo>
                  <a:lnTo>
                    <a:pt x="1794" y="6810"/>
                  </a:lnTo>
                  <a:lnTo>
                    <a:pt x="1815" y="6810"/>
                  </a:lnTo>
                  <a:lnTo>
                    <a:pt x="1820" y="6946"/>
                  </a:lnTo>
                  <a:lnTo>
                    <a:pt x="1812" y="7020"/>
                  </a:lnTo>
                  <a:lnTo>
                    <a:pt x="1748" y="7052"/>
                  </a:lnTo>
                  <a:lnTo>
                    <a:pt x="1720" y="7026"/>
                  </a:lnTo>
                  <a:lnTo>
                    <a:pt x="1688" y="6986"/>
                  </a:lnTo>
                  <a:lnTo>
                    <a:pt x="1639" y="6989"/>
                  </a:lnTo>
                  <a:lnTo>
                    <a:pt x="1590" y="7033"/>
                  </a:lnTo>
                  <a:lnTo>
                    <a:pt x="1546" y="7052"/>
                  </a:lnTo>
                  <a:lnTo>
                    <a:pt x="1480" y="7033"/>
                  </a:lnTo>
                  <a:lnTo>
                    <a:pt x="1411" y="7017"/>
                  </a:lnTo>
                  <a:lnTo>
                    <a:pt x="1379" y="7020"/>
                  </a:lnTo>
                  <a:lnTo>
                    <a:pt x="1336" y="7049"/>
                  </a:lnTo>
                  <a:lnTo>
                    <a:pt x="1294" y="7098"/>
                  </a:lnTo>
                  <a:lnTo>
                    <a:pt x="1223" y="7149"/>
                  </a:lnTo>
                  <a:lnTo>
                    <a:pt x="1206" y="7165"/>
                  </a:lnTo>
                  <a:lnTo>
                    <a:pt x="1131" y="7168"/>
                  </a:lnTo>
                  <a:lnTo>
                    <a:pt x="1095" y="7168"/>
                  </a:lnTo>
                  <a:lnTo>
                    <a:pt x="1063" y="7186"/>
                  </a:lnTo>
                  <a:lnTo>
                    <a:pt x="1009" y="7222"/>
                  </a:lnTo>
                  <a:lnTo>
                    <a:pt x="1000" y="7232"/>
                  </a:lnTo>
                  <a:lnTo>
                    <a:pt x="964" y="7221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6" name="Baden-Württemberg">
              <a:extLst>
                <a:ext uri="{FF2B5EF4-FFF2-40B4-BE49-F238E27FC236}">
                  <a16:creationId xmlns:a16="http://schemas.microsoft.com/office/drawing/2014/main" id="{435E5C04-7095-57A7-659E-C738BD6A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622" y="3344232"/>
              <a:ext cx="893717" cy="1118475"/>
            </a:xfrm>
            <a:custGeom>
              <a:avLst/>
              <a:gdLst>
                <a:gd name="T0" fmla="*/ 823 w 4732"/>
                <a:gd name="T1" fmla="*/ 2457 h 5422"/>
                <a:gd name="T2" fmla="*/ 451 w 4732"/>
                <a:gd name="T3" fmla="*/ 2933 h 5422"/>
                <a:gd name="T4" fmla="*/ 347 w 4732"/>
                <a:gd name="T5" fmla="*/ 3566 h 5422"/>
                <a:gd name="T6" fmla="*/ 178 w 4732"/>
                <a:gd name="T7" fmla="*/ 4376 h 5422"/>
                <a:gd name="T8" fmla="*/ 47 w 4732"/>
                <a:gd name="T9" fmla="*/ 4963 h 5422"/>
                <a:gd name="T10" fmla="*/ 194 w 4732"/>
                <a:gd name="T11" fmla="*/ 5276 h 5422"/>
                <a:gd name="T12" fmla="*/ 338 w 4732"/>
                <a:gd name="T13" fmla="*/ 5408 h 5422"/>
                <a:gd name="T14" fmla="*/ 605 w 4732"/>
                <a:gd name="T15" fmla="*/ 5301 h 5422"/>
                <a:gd name="T16" fmla="*/ 880 w 4732"/>
                <a:gd name="T17" fmla="*/ 5369 h 5422"/>
                <a:gd name="T18" fmla="*/ 1162 w 4732"/>
                <a:gd name="T19" fmla="*/ 5242 h 5422"/>
                <a:gd name="T20" fmla="*/ 1462 w 4732"/>
                <a:gd name="T21" fmla="*/ 5337 h 5422"/>
                <a:gd name="T22" fmla="*/ 1623 w 4732"/>
                <a:gd name="T23" fmla="*/ 5302 h 5422"/>
                <a:gd name="T24" fmla="*/ 1765 w 4732"/>
                <a:gd name="T25" fmla="*/ 5144 h 5422"/>
                <a:gd name="T26" fmla="*/ 1420 w 4732"/>
                <a:gd name="T27" fmla="*/ 5072 h 5422"/>
                <a:gd name="T28" fmla="*/ 1685 w 4732"/>
                <a:gd name="T29" fmla="*/ 4829 h 5422"/>
                <a:gd name="T30" fmla="*/ 1794 w 4732"/>
                <a:gd name="T31" fmla="*/ 4893 h 5422"/>
                <a:gd name="T32" fmla="*/ 1911 w 4732"/>
                <a:gd name="T33" fmla="*/ 4870 h 5422"/>
                <a:gd name="T34" fmla="*/ 2021 w 4732"/>
                <a:gd name="T35" fmla="*/ 5092 h 5422"/>
                <a:gd name="T36" fmla="*/ 2142 w 4732"/>
                <a:gd name="T37" fmla="*/ 5039 h 5422"/>
                <a:gd name="T38" fmla="*/ 2333 w 4732"/>
                <a:gd name="T39" fmla="*/ 5023 h 5422"/>
                <a:gd name="T40" fmla="*/ 2545 w 4732"/>
                <a:gd name="T41" fmla="*/ 5098 h 5422"/>
                <a:gd name="T42" fmla="*/ 2558 w 4732"/>
                <a:gd name="T43" fmla="*/ 4906 h 5422"/>
                <a:gd name="T44" fmla="*/ 2554 w 4732"/>
                <a:gd name="T45" fmla="*/ 4833 h 5422"/>
                <a:gd name="T46" fmla="*/ 2908 w 4732"/>
                <a:gd name="T47" fmla="*/ 5119 h 5422"/>
                <a:gd name="T48" fmla="*/ 3287 w 4732"/>
                <a:gd name="T49" fmla="*/ 5307 h 5422"/>
                <a:gd name="T50" fmla="*/ 3659 w 4732"/>
                <a:gd name="T51" fmla="*/ 5135 h 5422"/>
                <a:gd name="T52" fmla="*/ 4071 w 4732"/>
                <a:gd name="T53" fmla="*/ 5138 h 5422"/>
                <a:gd name="T54" fmla="*/ 4138 w 4732"/>
                <a:gd name="T55" fmla="*/ 4759 h 5422"/>
                <a:gd name="T56" fmla="*/ 4159 w 4732"/>
                <a:gd name="T57" fmla="*/ 4248 h 5422"/>
                <a:gd name="T58" fmla="*/ 3902 w 4732"/>
                <a:gd name="T59" fmla="*/ 3413 h 5422"/>
                <a:gd name="T60" fmla="*/ 4187 w 4732"/>
                <a:gd name="T61" fmla="*/ 3248 h 5422"/>
                <a:gd name="T62" fmla="*/ 4432 w 4732"/>
                <a:gd name="T63" fmla="*/ 2897 h 5422"/>
                <a:gd name="T64" fmla="*/ 4480 w 4732"/>
                <a:gd name="T65" fmla="*/ 2732 h 5422"/>
                <a:gd name="T66" fmla="*/ 4696 w 4732"/>
                <a:gd name="T67" fmla="*/ 2595 h 5422"/>
                <a:gd name="T68" fmla="*/ 4644 w 4732"/>
                <a:gd name="T69" fmla="*/ 2209 h 5422"/>
                <a:gd name="T70" fmla="*/ 4322 w 4732"/>
                <a:gd name="T71" fmla="*/ 1726 h 5422"/>
                <a:gd name="T72" fmla="*/ 4151 w 4732"/>
                <a:gd name="T73" fmla="*/ 1374 h 5422"/>
                <a:gd name="T74" fmla="*/ 4154 w 4732"/>
                <a:gd name="T75" fmla="*/ 980 h 5422"/>
                <a:gd name="T76" fmla="*/ 4130 w 4732"/>
                <a:gd name="T77" fmla="*/ 724 h 5422"/>
                <a:gd name="T78" fmla="*/ 4032 w 4732"/>
                <a:gd name="T79" fmla="*/ 689 h 5422"/>
                <a:gd name="T80" fmla="*/ 3765 w 4732"/>
                <a:gd name="T81" fmla="*/ 516 h 5422"/>
                <a:gd name="T82" fmla="*/ 3734 w 4732"/>
                <a:gd name="T83" fmla="*/ 402 h 5422"/>
                <a:gd name="T84" fmla="*/ 3532 w 4732"/>
                <a:gd name="T85" fmla="*/ 252 h 5422"/>
                <a:gd name="T86" fmla="*/ 3402 w 4732"/>
                <a:gd name="T87" fmla="*/ 3 h 5422"/>
                <a:gd name="T88" fmla="*/ 3155 w 4732"/>
                <a:gd name="T89" fmla="*/ 5 h 5422"/>
                <a:gd name="T90" fmla="*/ 2863 w 4732"/>
                <a:gd name="T91" fmla="*/ 97 h 5422"/>
                <a:gd name="T92" fmla="*/ 3023 w 4732"/>
                <a:gd name="T93" fmla="*/ 173 h 5422"/>
                <a:gd name="T94" fmla="*/ 2674 w 4732"/>
                <a:gd name="T95" fmla="*/ 523 h 5422"/>
                <a:gd name="T96" fmla="*/ 2427 w 4732"/>
                <a:gd name="T97" fmla="*/ 708 h 5422"/>
                <a:gd name="T98" fmla="*/ 2121 w 4732"/>
                <a:gd name="T99" fmla="*/ 952 h 5422"/>
                <a:gd name="T100" fmla="*/ 2180 w 4732"/>
                <a:gd name="T101" fmla="*/ 769 h 5422"/>
                <a:gd name="T102" fmla="*/ 1860 w 4732"/>
                <a:gd name="T103" fmla="*/ 505 h 5422"/>
                <a:gd name="T104" fmla="*/ 1654 w 4732"/>
                <a:gd name="T105" fmla="*/ 651 h 5422"/>
                <a:gd name="T106" fmla="*/ 1510 w 4732"/>
                <a:gd name="T107" fmla="*/ 767 h 5422"/>
                <a:gd name="T108" fmla="*/ 1495 w 4732"/>
                <a:gd name="T109" fmla="*/ 1000 h 5422"/>
                <a:gd name="T110" fmla="*/ 1563 w 4732"/>
                <a:gd name="T111" fmla="*/ 1208 h 5422"/>
                <a:gd name="T112" fmla="*/ 1360 w 4732"/>
                <a:gd name="T113" fmla="*/ 1599 h 5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32" h="5422">
                  <a:moveTo>
                    <a:pt x="1133" y="1996"/>
                  </a:moveTo>
                  <a:lnTo>
                    <a:pt x="1133" y="2009"/>
                  </a:lnTo>
                  <a:lnTo>
                    <a:pt x="1060" y="2074"/>
                  </a:lnTo>
                  <a:lnTo>
                    <a:pt x="1001" y="2159"/>
                  </a:lnTo>
                  <a:lnTo>
                    <a:pt x="948" y="2293"/>
                  </a:lnTo>
                  <a:lnTo>
                    <a:pt x="920" y="2381"/>
                  </a:lnTo>
                  <a:lnTo>
                    <a:pt x="884" y="2432"/>
                  </a:lnTo>
                  <a:lnTo>
                    <a:pt x="834" y="2433"/>
                  </a:lnTo>
                  <a:lnTo>
                    <a:pt x="823" y="2457"/>
                  </a:lnTo>
                  <a:lnTo>
                    <a:pt x="797" y="2504"/>
                  </a:lnTo>
                  <a:lnTo>
                    <a:pt x="765" y="2507"/>
                  </a:lnTo>
                  <a:lnTo>
                    <a:pt x="730" y="2514"/>
                  </a:lnTo>
                  <a:lnTo>
                    <a:pt x="717" y="2593"/>
                  </a:lnTo>
                  <a:lnTo>
                    <a:pt x="653" y="2681"/>
                  </a:lnTo>
                  <a:lnTo>
                    <a:pt x="578" y="2758"/>
                  </a:lnTo>
                  <a:lnTo>
                    <a:pt x="521" y="2784"/>
                  </a:lnTo>
                  <a:lnTo>
                    <a:pt x="486" y="2855"/>
                  </a:lnTo>
                  <a:lnTo>
                    <a:pt x="451" y="2933"/>
                  </a:lnTo>
                  <a:lnTo>
                    <a:pt x="467" y="3013"/>
                  </a:lnTo>
                  <a:lnTo>
                    <a:pt x="451" y="3126"/>
                  </a:lnTo>
                  <a:lnTo>
                    <a:pt x="407" y="3148"/>
                  </a:lnTo>
                  <a:lnTo>
                    <a:pt x="381" y="3254"/>
                  </a:lnTo>
                  <a:lnTo>
                    <a:pt x="357" y="3346"/>
                  </a:lnTo>
                  <a:lnTo>
                    <a:pt x="347" y="3422"/>
                  </a:lnTo>
                  <a:lnTo>
                    <a:pt x="353" y="3471"/>
                  </a:lnTo>
                  <a:lnTo>
                    <a:pt x="372" y="3517"/>
                  </a:lnTo>
                  <a:lnTo>
                    <a:pt x="347" y="3566"/>
                  </a:lnTo>
                  <a:lnTo>
                    <a:pt x="290" y="3586"/>
                  </a:lnTo>
                  <a:lnTo>
                    <a:pt x="280" y="3622"/>
                  </a:lnTo>
                  <a:lnTo>
                    <a:pt x="232" y="3807"/>
                  </a:lnTo>
                  <a:lnTo>
                    <a:pt x="148" y="3938"/>
                  </a:lnTo>
                  <a:lnTo>
                    <a:pt x="128" y="4001"/>
                  </a:lnTo>
                  <a:lnTo>
                    <a:pt x="104" y="4042"/>
                  </a:lnTo>
                  <a:lnTo>
                    <a:pt x="88" y="4239"/>
                  </a:lnTo>
                  <a:lnTo>
                    <a:pt x="110" y="4285"/>
                  </a:lnTo>
                  <a:lnTo>
                    <a:pt x="178" y="4376"/>
                  </a:lnTo>
                  <a:lnTo>
                    <a:pt x="119" y="4471"/>
                  </a:lnTo>
                  <a:lnTo>
                    <a:pt x="107" y="4512"/>
                  </a:lnTo>
                  <a:lnTo>
                    <a:pt x="96" y="4570"/>
                  </a:lnTo>
                  <a:lnTo>
                    <a:pt x="65" y="4593"/>
                  </a:lnTo>
                  <a:lnTo>
                    <a:pt x="62" y="4674"/>
                  </a:lnTo>
                  <a:lnTo>
                    <a:pt x="48" y="4758"/>
                  </a:lnTo>
                  <a:lnTo>
                    <a:pt x="27" y="4845"/>
                  </a:lnTo>
                  <a:lnTo>
                    <a:pt x="51" y="4911"/>
                  </a:lnTo>
                  <a:lnTo>
                    <a:pt x="47" y="4963"/>
                  </a:lnTo>
                  <a:lnTo>
                    <a:pt x="27" y="5002"/>
                  </a:lnTo>
                  <a:lnTo>
                    <a:pt x="0" y="5033"/>
                  </a:lnTo>
                  <a:lnTo>
                    <a:pt x="10" y="5114"/>
                  </a:lnTo>
                  <a:lnTo>
                    <a:pt x="96" y="5205"/>
                  </a:lnTo>
                  <a:lnTo>
                    <a:pt x="111" y="5250"/>
                  </a:lnTo>
                  <a:lnTo>
                    <a:pt x="123" y="5290"/>
                  </a:lnTo>
                  <a:lnTo>
                    <a:pt x="149" y="5317"/>
                  </a:lnTo>
                  <a:lnTo>
                    <a:pt x="180" y="5313"/>
                  </a:lnTo>
                  <a:lnTo>
                    <a:pt x="194" y="5276"/>
                  </a:lnTo>
                  <a:lnTo>
                    <a:pt x="233" y="5271"/>
                  </a:lnTo>
                  <a:lnTo>
                    <a:pt x="269" y="5290"/>
                  </a:lnTo>
                  <a:lnTo>
                    <a:pt x="267" y="5344"/>
                  </a:lnTo>
                  <a:lnTo>
                    <a:pt x="233" y="5359"/>
                  </a:lnTo>
                  <a:lnTo>
                    <a:pt x="204" y="5370"/>
                  </a:lnTo>
                  <a:lnTo>
                    <a:pt x="223" y="5400"/>
                  </a:lnTo>
                  <a:lnTo>
                    <a:pt x="253" y="5421"/>
                  </a:lnTo>
                  <a:lnTo>
                    <a:pt x="291" y="5422"/>
                  </a:lnTo>
                  <a:lnTo>
                    <a:pt x="338" y="5408"/>
                  </a:lnTo>
                  <a:lnTo>
                    <a:pt x="395" y="5391"/>
                  </a:lnTo>
                  <a:lnTo>
                    <a:pt x="431" y="5375"/>
                  </a:lnTo>
                  <a:lnTo>
                    <a:pt x="460" y="5356"/>
                  </a:lnTo>
                  <a:lnTo>
                    <a:pt x="468" y="5334"/>
                  </a:lnTo>
                  <a:lnTo>
                    <a:pt x="483" y="5304"/>
                  </a:lnTo>
                  <a:lnTo>
                    <a:pt x="522" y="5301"/>
                  </a:lnTo>
                  <a:lnTo>
                    <a:pt x="553" y="5302"/>
                  </a:lnTo>
                  <a:lnTo>
                    <a:pt x="578" y="5291"/>
                  </a:lnTo>
                  <a:lnTo>
                    <a:pt x="605" y="5301"/>
                  </a:lnTo>
                  <a:lnTo>
                    <a:pt x="632" y="5339"/>
                  </a:lnTo>
                  <a:lnTo>
                    <a:pt x="623" y="5371"/>
                  </a:lnTo>
                  <a:lnTo>
                    <a:pt x="637" y="5397"/>
                  </a:lnTo>
                  <a:lnTo>
                    <a:pt x="680" y="5397"/>
                  </a:lnTo>
                  <a:lnTo>
                    <a:pt x="706" y="5379"/>
                  </a:lnTo>
                  <a:lnTo>
                    <a:pt x="731" y="5369"/>
                  </a:lnTo>
                  <a:lnTo>
                    <a:pt x="773" y="5375"/>
                  </a:lnTo>
                  <a:lnTo>
                    <a:pt x="823" y="5377"/>
                  </a:lnTo>
                  <a:lnTo>
                    <a:pt x="880" y="5369"/>
                  </a:lnTo>
                  <a:lnTo>
                    <a:pt x="915" y="5360"/>
                  </a:lnTo>
                  <a:lnTo>
                    <a:pt x="932" y="5349"/>
                  </a:lnTo>
                  <a:lnTo>
                    <a:pt x="946" y="5322"/>
                  </a:lnTo>
                  <a:lnTo>
                    <a:pt x="986" y="5308"/>
                  </a:lnTo>
                  <a:lnTo>
                    <a:pt x="1049" y="5264"/>
                  </a:lnTo>
                  <a:lnTo>
                    <a:pt x="1085" y="5228"/>
                  </a:lnTo>
                  <a:lnTo>
                    <a:pt x="1117" y="5224"/>
                  </a:lnTo>
                  <a:lnTo>
                    <a:pt x="1122" y="5248"/>
                  </a:lnTo>
                  <a:lnTo>
                    <a:pt x="1162" y="5242"/>
                  </a:lnTo>
                  <a:lnTo>
                    <a:pt x="1186" y="5234"/>
                  </a:lnTo>
                  <a:lnTo>
                    <a:pt x="1225" y="5245"/>
                  </a:lnTo>
                  <a:lnTo>
                    <a:pt x="1249" y="5260"/>
                  </a:lnTo>
                  <a:lnTo>
                    <a:pt x="1259" y="5312"/>
                  </a:lnTo>
                  <a:lnTo>
                    <a:pt x="1304" y="5334"/>
                  </a:lnTo>
                  <a:lnTo>
                    <a:pt x="1355" y="5338"/>
                  </a:lnTo>
                  <a:lnTo>
                    <a:pt x="1384" y="5335"/>
                  </a:lnTo>
                  <a:lnTo>
                    <a:pt x="1412" y="5327"/>
                  </a:lnTo>
                  <a:lnTo>
                    <a:pt x="1462" y="5337"/>
                  </a:lnTo>
                  <a:lnTo>
                    <a:pt x="1499" y="5333"/>
                  </a:lnTo>
                  <a:lnTo>
                    <a:pt x="1529" y="5323"/>
                  </a:lnTo>
                  <a:lnTo>
                    <a:pt x="1534" y="5301"/>
                  </a:lnTo>
                  <a:lnTo>
                    <a:pt x="1500" y="5274"/>
                  </a:lnTo>
                  <a:lnTo>
                    <a:pt x="1534" y="5245"/>
                  </a:lnTo>
                  <a:lnTo>
                    <a:pt x="1580" y="5212"/>
                  </a:lnTo>
                  <a:lnTo>
                    <a:pt x="1657" y="5214"/>
                  </a:lnTo>
                  <a:lnTo>
                    <a:pt x="1650" y="5284"/>
                  </a:lnTo>
                  <a:lnTo>
                    <a:pt x="1623" y="5302"/>
                  </a:lnTo>
                  <a:lnTo>
                    <a:pt x="1632" y="5348"/>
                  </a:lnTo>
                  <a:lnTo>
                    <a:pt x="1654" y="5375"/>
                  </a:lnTo>
                  <a:lnTo>
                    <a:pt x="1683" y="5350"/>
                  </a:lnTo>
                  <a:lnTo>
                    <a:pt x="1689" y="5298"/>
                  </a:lnTo>
                  <a:lnTo>
                    <a:pt x="1728" y="5259"/>
                  </a:lnTo>
                  <a:lnTo>
                    <a:pt x="1728" y="5224"/>
                  </a:lnTo>
                  <a:lnTo>
                    <a:pt x="1724" y="5184"/>
                  </a:lnTo>
                  <a:lnTo>
                    <a:pt x="1749" y="5171"/>
                  </a:lnTo>
                  <a:lnTo>
                    <a:pt x="1765" y="5144"/>
                  </a:lnTo>
                  <a:lnTo>
                    <a:pt x="1747" y="5113"/>
                  </a:lnTo>
                  <a:lnTo>
                    <a:pt x="1691" y="5111"/>
                  </a:lnTo>
                  <a:lnTo>
                    <a:pt x="1654" y="5117"/>
                  </a:lnTo>
                  <a:lnTo>
                    <a:pt x="1629" y="5144"/>
                  </a:lnTo>
                  <a:lnTo>
                    <a:pt x="1576" y="5156"/>
                  </a:lnTo>
                  <a:lnTo>
                    <a:pt x="1521" y="5150"/>
                  </a:lnTo>
                  <a:lnTo>
                    <a:pt x="1473" y="5126"/>
                  </a:lnTo>
                  <a:lnTo>
                    <a:pt x="1436" y="5103"/>
                  </a:lnTo>
                  <a:lnTo>
                    <a:pt x="1420" y="5072"/>
                  </a:lnTo>
                  <a:lnTo>
                    <a:pt x="1413" y="5030"/>
                  </a:lnTo>
                  <a:lnTo>
                    <a:pt x="1464" y="5002"/>
                  </a:lnTo>
                  <a:lnTo>
                    <a:pt x="1483" y="4971"/>
                  </a:lnTo>
                  <a:lnTo>
                    <a:pt x="1485" y="4928"/>
                  </a:lnTo>
                  <a:lnTo>
                    <a:pt x="1521" y="4895"/>
                  </a:lnTo>
                  <a:lnTo>
                    <a:pt x="1574" y="4854"/>
                  </a:lnTo>
                  <a:lnTo>
                    <a:pt x="1645" y="4842"/>
                  </a:lnTo>
                  <a:lnTo>
                    <a:pt x="1676" y="4845"/>
                  </a:lnTo>
                  <a:lnTo>
                    <a:pt x="1685" y="4829"/>
                  </a:lnTo>
                  <a:lnTo>
                    <a:pt x="1663" y="4807"/>
                  </a:lnTo>
                  <a:lnTo>
                    <a:pt x="1652" y="4790"/>
                  </a:lnTo>
                  <a:lnTo>
                    <a:pt x="1670" y="4771"/>
                  </a:lnTo>
                  <a:lnTo>
                    <a:pt x="1726" y="4786"/>
                  </a:lnTo>
                  <a:lnTo>
                    <a:pt x="1757" y="4790"/>
                  </a:lnTo>
                  <a:lnTo>
                    <a:pt x="1749" y="4826"/>
                  </a:lnTo>
                  <a:lnTo>
                    <a:pt x="1753" y="4858"/>
                  </a:lnTo>
                  <a:lnTo>
                    <a:pt x="1759" y="4885"/>
                  </a:lnTo>
                  <a:lnTo>
                    <a:pt x="1794" y="4893"/>
                  </a:lnTo>
                  <a:lnTo>
                    <a:pt x="1806" y="4875"/>
                  </a:lnTo>
                  <a:lnTo>
                    <a:pt x="1805" y="4844"/>
                  </a:lnTo>
                  <a:lnTo>
                    <a:pt x="1802" y="4811"/>
                  </a:lnTo>
                  <a:lnTo>
                    <a:pt x="1827" y="4801"/>
                  </a:lnTo>
                  <a:lnTo>
                    <a:pt x="1852" y="4829"/>
                  </a:lnTo>
                  <a:lnTo>
                    <a:pt x="1854" y="4848"/>
                  </a:lnTo>
                  <a:lnTo>
                    <a:pt x="1864" y="4881"/>
                  </a:lnTo>
                  <a:lnTo>
                    <a:pt x="1891" y="4885"/>
                  </a:lnTo>
                  <a:lnTo>
                    <a:pt x="1911" y="4870"/>
                  </a:lnTo>
                  <a:lnTo>
                    <a:pt x="1950" y="4897"/>
                  </a:lnTo>
                  <a:lnTo>
                    <a:pt x="1944" y="4928"/>
                  </a:lnTo>
                  <a:lnTo>
                    <a:pt x="1905" y="4953"/>
                  </a:lnTo>
                  <a:lnTo>
                    <a:pt x="1923" y="4971"/>
                  </a:lnTo>
                  <a:lnTo>
                    <a:pt x="1938" y="4990"/>
                  </a:lnTo>
                  <a:lnTo>
                    <a:pt x="1920" y="5024"/>
                  </a:lnTo>
                  <a:lnTo>
                    <a:pt x="1950" y="5051"/>
                  </a:lnTo>
                  <a:lnTo>
                    <a:pt x="1991" y="5070"/>
                  </a:lnTo>
                  <a:lnTo>
                    <a:pt x="2021" y="5092"/>
                  </a:lnTo>
                  <a:lnTo>
                    <a:pt x="2058" y="5051"/>
                  </a:lnTo>
                  <a:lnTo>
                    <a:pt x="2031" y="5035"/>
                  </a:lnTo>
                  <a:lnTo>
                    <a:pt x="2016" y="5021"/>
                  </a:lnTo>
                  <a:lnTo>
                    <a:pt x="2000" y="4998"/>
                  </a:lnTo>
                  <a:lnTo>
                    <a:pt x="2031" y="4965"/>
                  </a:lnTo>
                  <a:lnTo>
                    <a:pt x="2053" y="4968"/>
                  </a:lnTo>
                  <a:lnTo>
                    <a:pt x="2089" y="4987"/>
                  </a:lnTo>
                  <a:lnTo>
                    <a:pt x="2126" y="5018"/>
                  </a:lnTo>
                  <a:lnTo>
                    <a:pt x="2142" y="5039"/>
                  </a:lnTo>
                  <a:lnTo>
                    <a:pt x="2144" y="5074"/>
                  </a:lnTo>
                  <a:lnTo>
                    <a:pt x="2157" y="5103"/>
                  </a:lnTo>
                  <a:lnTo>
                    <a:pt x="2173" y="5128"/>
                  </a:lnTo>
                  <a:lnTo>
                    <a:pt x="2206" y="5135"/>
                  </a:lnTo>
                  <a:lnTo>
                    <a:pt x="2300" y="5105"/>
                  </a:lnTo>
                  <a:lnTo>
                    <a:pt x="2333" y="5088"/>
                  </a:lnTo>
                  <a:lnTo>
                    <a:pt x="2355" y="5055"/>
                  </a:lnTo>
                  <a:lnTo>
                    <a:pt x="2352" y="5042"/>
                  </a:lnTo>
                  <a:lnTo>
                    <a:pt x="2333" y="5023"/>
                  </a:lnTo>
                  <a:lnTo>
                    <a:pt x="2296" y="5002"/>
                  </a:lnTo>
                  <a:lnTo>
                    <a:pt x="2275" y="4974"/>
                  </a:lnTo>
                  <a:lnTo>
                    <a:pt x="2286" y="4955"/>
                  </a:lnTo>
                  <a:lnTo>
                    <a:pt x="2329" y="4949"/>
                  </a:lnTo>
                  <a:lnTo>
                    <a:pt x="2391" y="4961"/>
                  </a:lnTo>
                  <a:lnTo>
                    <a:pt x="2480" y="5011"/>
                  </a:lnTo>
                  <a:lnTo>
                    <a:pt x="2517" y="5029"/>
                  </a:lnTo>
                  <a:lnTo>
                    <a:pt x="2543" y="5061"/>
                  </a:lnTo>
                  <a:lnTo>
                    <a:pt x="2545" y="5098"/>
                  </a:lnTo>
                  <a:lnTo>
                    <a:pt x="2591" y="5113"/>
                  </a:lnTo>
                  <a:lnTo>
                    <a:pt x="2638" y="5122"/>
                  </a:lnTo>
                  <a:lnTo>
                    <a:pt x="2677" y="5123"/>
                  </a:lnTo>
                  <a:lnTo>
                    <a:pt x="2697" y="5105"/>
                  </a:lnTo>
                  <a:lnTo>
                    <a:pt x="2685" y="5064"/>
                  </a:lnTo>
                  <a:lnTo>
                    <a:pt x="2660" y="5030"/>
                  </a:lnTo>
                  <a:lnTo>
                    <a:pt x="2648" y="4996"/>
                  </a:lnTo>
                  <a:lnTo>
                    <a:pt x="2610" y="4934"/>
                  </a:lnTo>
                  <a:lnTo>
                    <a:pt x="2558" y="4906"/>
                  </a:lnTo>
                  <a:lnTo>
                    <a:pt x="2529" y="4876"/>
                  </a:lnTo>
                  <a:lnTo>
                    <a:pt x="2481" y="4850"/>
                  </a:lnTo>
                  <a:lnTo>
                    <a:pt x="2450" y="4838"/>
                  </a:lnTo>
                  <a:lnTo>
                    <a:pt x="2429" y="4808"/>
                  </a:lnTo>
                  <a:lnTo>
                    <a:pt x="2411" y="4786"/>
                  </a:lnTo>
                  <a:lnTo>
                    <a:pt x="2417" y="4768"/>
                  </a:lnTo>
                  <a:lnTo>
                    <a:pt x="2471" y="4768"/>
                  </a:lnTo>
                  <a:lnTo>
                    <a:pt x="2518" y="4802"/>
                  </a:lnTo>
                  <a:lnTo>
                    <a:pt x="2554" y="4833"/>
                  </a:lnTo>
                  <a:lnTo>
                    <a:pt x="2589" y="4863"/>
                  </a:lnTo>
                  <a:lnTo>
                    <a:pt x="2626" y="4893"/>
                  </a:lnTo>
                  <a:lnTo>
                    <a:pt x="2684" y="4919"/>
                  </a:lnTo>
                  <a:lnTo>
                    <a:pt x="2721" y="4947"/>
                  </a:lnTo>
                  <a:lnTo>
                    <a:pt x="2731" y="4993"/>
                  </a:lnTo>
                  <a:lnTo>
                    <a:pt x="2747" y="5023"/>
                  </a:lnTo>
                  <a:lnTo>
                    <a:pt x="2801" y="5061"/>
                  </a:lnTo>
                  <a:lnTo>
                    <a:pt x="2850" y="5097"/>
                  </a:lnTo>
                  <a:lnTo>
                    <a:pt x="2908" y="5119"/>
                  </a:lnTo>
                  <a:lnTo>
                    <a:pt x="2972" y="5116"/>
                  </a:lnTo>
                  <a:lnTo>
                    <a:pt x="3042" y="5123"/>
                  </a:lnTo>
                  <a:lnTo>
                    <a:pt x="3072" y="5150"/>
                  </a:lnTo>
                  <a:lnTo>
                    <a:pt x="3130" y="5156"/>
                  </a:lnTo>
                  <a:lnTo>
                    <a:pt x="3160" y="5191"/>
                  </a:lnTo>
                  <a:lnTo>
                    <a:pt x="3170" y="5230"/>
                  </a:lnTo>
                  <a:lnTo>
                    <a:pt x="3191" y="5270"/>
                  </a:lnTo>
                  <a:lnTo>
                    <a:pt x="3238" y="5296"/>
                  </a:lnTo>
                  <a:lnTo>
                    <a:pt x="3287" y="5307"/>
                  </a:lnTo>
                  <a:lnTo>
                    <a:pt x="3323" y="5318"/>
                  </a:lnTo>
                  <a:lnTo>
                    <a:pt x="3332" y="5308"/>
                  </a:lnTo>
                  <a:lnTo>
                    <a:pt x="3386" y="5272"/>
                  </a:lnTo>
                  <a:lnTo>
                    <a:pt x="3418" y="5254"/>
                  </a:lnTo>
                  <a:lnTo>
                    <a:pt x="3454" y="5254"/>
                  </a:lnTo>
                  <a:lnTo>
                    <a:pt x="3529" y="5251"/>
                  </a:lnTo>
                  <a:lnTo>
                    <a:pt x="3546" y="5235"/>
                  </a:lnTo>
                  <a:lnTo>
                    <a:pt x="3617" y="5184"/>
                  </a:lnTo>
                  <a:lnTo>
                    <a:pt x="3659" y="5135"/>
                  </a:lnTo>
                  <a:lnTo>
                    <a:pt x="3702" y="5106"/>
                  </a:lnTo>
                  <a:lnTo>
                    <a:pt x="3734" y="5103"/>
                  </a:lnTo>
                  <a:lnTo>
                    <a:pt x="3803" y="5119"/>
                  </a:lnTo>
                  <a:lnTo>
                    <a:pt x="3869" y="5138"/>
                  </a:lnTo>
                  <a:lnTo>
                    <a:pt x="3913" y="5119"/>
                  </a:lnTo>
                  <a:lnTo>
                    <a:pt x="3962" y="5075"/>
                  </a:lnTo>
                  <a:lnTo>
                    <a:pt x="4011" y="5072"/>
                  </a:lnTo>
                  <a:lnTo>
                    <a:pt x="4043" y="5112"/>
                  </a:lnTo>
                  <a:lnTo>
                    <a:pt x="4071" y="5138"/>
                  </a:lnTo>
                  <a:lnTo>
                    <a:pt x="4135" y="5106"/>
                  </a:lnTo>
                  <a:lnTo>
                    <a:pt x="4143" y="5032"/>
                  </a:lnTo>
                  <a:lnTo>
                    <a:pt x="4138" y="4896"/>
                  </a:lnTo>
                  <a:lnTo>
                    <a:pt x="4117" y="4896"/>
                  </a:lnTo>
                  <a:lnTo>
                    <a:pt x="4076" y="4870"/>
                  </a:lnTo>
                  <a:lnTo>
                    <a:pt x="4050" y="4829"/>
                  </a:lnTo>
                  <a:lnTo>
                    <a:pt x="4079" y="4806"/>
                  </a:lnTo>
                  <a:lnTo>
                    <a:pt x="4123" y="4796"/>
                  </a:lnTo>
                  <a:lnTo>
                    <a:pt x="4138" y="4759"/>
                  </a:lnTo>
                  <a:lnTo>
                    <a:pt x="4138" y="4700"/>
                  </a:lnTo>
                  <a:lnTo>
                    <a:pt x="4099" y="4658"/>
                  </a:lnTo>
                  <a:lnTo>
                    <a:pt x="4109" y="4598"/>
                  </a:lnTo>
                  <a:lnTo>
                    <a:pt x="4114" y="4484"/>
                  </a:lnTo>
                  <a:lnTo>
                    <a:pt x="4104" y="4459"/>
                  </a:lnTo>
                  <a:lnTo>
                    <a:pt x="4088" y="4410"/>
                  </a:lnTo>
                  <a:lnTo>
                    <a:pt x="4143" y="4358"/>
                  </a:lnTo>
                  <a:lnTo>
                    <a:pt x="4144" y="4303"/>
                  </a:lnTo>
                  <a:lnTo>
                    <a:pt x="4159" y="4248"/>
                  </a:lnTo>
                  <a:lnTo>
                    <a:pt x="4166" y="4116"/>
                  </a:lnTo>
                  <a:lnTo>
                    <a:pt x="4156" y="4044"/>
                  </a:lnTo>
                  <a:lnTo>
                    <a:pt x="4099" y="3964"/>
                  </a:lnTo>
                  <a:lnTo>
                    <a:pt x="4065" y="3802"/>
                  </a:lnTo>
                  <a:lnTo>
                    <a:pt x="4055" y="3655"/>
                  </a:lnTo>
                  <a:lnTo>
                    <a:pt x="3951" y="3500"/>
                  </a:lnTo>
                  <a:lnTo>
                    <a:pt x="3933" y="3450"/>
                  </a:lnTo>
                  <a:lnTo>
                    <a:pt x="3890" y="3455"/>
                  </a:lnTo>
                  <a:lnTo>
                    <a:pt x="3902" y="3413"/>
                  </a:lnTo>
                  <a:lnTo>
                    <a:pt x="3946" y="3380"/>
                  </a:lnTo>
                  <a:lnTo>
                    <a:pt x="3967" y="3354"/>
                  </a:lnTo>
                  <a:lnTo>
                    <a:pt x="3998" y="3300"/>
                  </a:lnTo>
                  <a:lnTo>
                    <a:pt x="4001" y="3232"/>
                  </a:lnTo>
                  <a:lnTo>
                    <a:pt x="4032" y="3232"/>
                  </a:lnTo>
                  <a:lnTo>
                    <a:pt x="4095" y="3204"/>
                  </a:lnTo>
                  <a:lnTo>
                    <a:pt x="4143" y="3196"/>
                  </a:lnTo>
                  <a:lnTo>
                    <a:pt x="4140" y="3243"/>
                  </a:lnTo>
                  <a:lnTo>
                    <a:pt x="4187" y="3248"/>
                  </a:lnTo>
                  <a:lnTo>
                    <a:pt x="4218" y="3212"/>
                  </a:lnTo>
                  <a:lnTo>
                    <a:pt x="4299" y="3163"/>
                  </a:lnTo>
                  <a:lnTo>
                    <a:pt x="4333" y="3100"/>
                  </a:lnTo>
                  <a:lnTo>
                    <a:pt x="4387" y="3088"/>
                  </a:lnTo>
                  <a:lnTo>
                    <a:pt x="4436" y="3067"/>
                  </a:lnTo>
                  <a:lnTo>
                    <a:pt x="4429" y="3027"/>
                  </a:lnTo>
                  <a:lnTo>
                    <a:pt x="4441" y="2965"/>
                  </a:lnTo>
                  <a:lnTo>
                    <a:pt x="4428" y="2916"/>
                  </a:lnTo>
                  <a:lnTo>
                    <a:pt x="4432" y="2897"/>
                  </a:lnTo>
                  <a:lnTo>
                    <a:pt x="4454" y="2869"/>
                  </a:lnTo>
                  <a:lnTo>
                    <a:pt x="4408" y="2838"/>
                  </a:lnTo>
                  <a:lnTo>
                    <a:pt x="4359" y="2748"/>
                  </a:lnTo>
                  <a:lnTo>
                    <a:pt x="4348" y="2711"/>
                  </a:lnTo>
                  <a:lnTo>
                    <a:pt x="4371" y="2664"/>
                  </a:lnTo>
                  <a:lnTo>
                    <a:pt x="4399" y="2659"/>
                  </a:lnTo>
                  <a:lnTo>
                    <a:pt x="4446" y="2683"/>
                  </a:lnTo>
                  <a:lnTo>
                    <a:pt x="4486" y="2685"/>
                  </a:lnTo>
                  <a:lnTo>
                    <a:pt x="4480" y="2732"/>
                  </a:lnTo>
                  <a:lnTo>
                    <a:pt x="4543" y="2739"/>
                  </a:lnTo>
                  <a:lnTo>
                    <a:pt x="4545" y="2709"/>
                  </a:lnTo>
                  <a:lnTo>
                    <a:pt x="4613" y="2659"/>
                  </a:lnTo>
                  <a:lnTo>
                    <a:pt x="4625" y="2696"/>
                  </a:lnTo>
                  <a:lnTo>
                    <a:pt x="4623" y="2739"/>
                  </a:lnTo>
                  <a:lnTo>
                    <a:pt x="4670" y="2716"/>
                  </a:lnTo>
                  <a:lnTo>
                    <a:pt x="4717" y="2690"/>
                  </a:lnTo>
                  <a:lnTo>
                    <a:pt x="4732" y="2652"/>
                  </a:lnTo>
                  <a:lnTo>
                    <a:pt x="4696" y="2595"/>
                  </a:lnTo>
                  <a:lnTo>
                    <a:pt x="4641" y="2560"/>
                  </a:lnTo>
                  <a:lnTo>
                    <a:pt x="4597" y="2489"/>
                  </a:lnTo>
                  <a:lnTo>
                    <a:pt x="4635" y="2406"/>
                  </a:lnTo>
                  <a:lnTo>
                    <a:pt x="4654" y="2369"/>
                  </a:lnTo>
                  <a:lnTo>
                    <a:pt x="4656" y="2343"/>
                  </a:lnTo>
                  <a:lnTo>
                    <a:pt x="4639" y="2317"/>
                  </a:lnTo>
                  <a:lnTo>
                    <a:pt x="4661" y="2301"/>
                  </a:lnTo>
                  <a:lnTo>
                    <a:pt x="4661" y="2263"/>
                  </a:lnTo>
                  <a:lnTo>
                    <a:pt x="4644" y="2209"/>
                  </a:lnTo>
                  <a:lnTo>
                    <a:pt x="4639" y="2167"/>
                  </a:lnTo>
                  <a:lnTo>
                    <a:pt x="4659" y="2124"/>
                  </a:lnTo>
                  <a:lnTo>
                    <a:pt x="4641" y="2043"/>
                  </a:lnTo>
                  <a:lnTo>
                    <a:pt x="4517" y="1916"/>
                  </a:lnTo>
                  <a:lnTo>
                    <a:pt x="4486" y="1879"/>
                  </a:lnTo>
                  <a:lnTo>
                    <a:pt x="4432" y="1848"/>
                  </a:lnTo>
                  <a:lnTo>
                    <a:pt x="4351" y="1827"/>
                  </a:lnTo>
                  <a:lnTo>
                    <a:pt x="4364" y="1783"/>
                  </a:lnTo>
                  <a:lnTo>
                    <a:pt x="4322" y="1726"/>
                  </a:lnTo>
                  <a:lnTo>
                    <a:pt x="4272" y="1695"/>
                  </a:lnTo>
                  <a:lnTo>
                    <a:pt x="4296" y="1643"/>
                  </a:lnTo>
                  <a:lnTo>
                    <a:pt x="4350" y="1610"/>
                  </a:lnTo>
                  <a:lnTo>
                    <a:pt x="4351" y="1579"/>
                  </a:lnTo>
                  <a:lnTo>
                    <a:pt x="4304" y="1550"/>
                  </a:lnTo>
                  <a:lnTo>
                    <a:pt x="4246" y="1524"/>
                  </a:lnTo>
                  <a:lnTo>
                    <a:pt x="4170" y="1454"/>
                  </a:lnTo>
                  <a:lnTo>
                    <a:pt x="4166" y="1417"/>
                  </a:lnTo>
                  <a:lnTo>
                    <a:pt x="4151" y="1374"/>
                  </a:lnTo>
                  <a:lnTo>
                    <a:pt x="4138" y="1280"/>
                  </a:lnTo>
                  <a:lnTo>
                    <a:pt x="4177" y="1273"/>
                  </a:lnTo>
                  <a:lnTo>
                    <a:pt x="4195" y="1250"/>
                  </a:lnTo>
                  <a:lnTo>
                    <a:pt x="4177" y="1203"/>
                  </a:lnTo>
                  <a:lnTo>
                    <a:pt x="4172" y="1162"/>
                  </a:lnTo>
                  <a:lnTo>
                    <a:pt x="4154" y="1136"/>
                  </a:lnTo>
                  <a:lnTo>
                    <a:pt x="4135" y="1108"/>
                  </a:lnTo>
                  <a:lnTo>
                    <a:pt x="4128" y="1068"/>
                  </a:lnTo>
                  <a:lnTo>
                    <a:pt x="4154" y="980"/>
                  </a:lnTo>
                  <a:lnTo>
                    <a:pt x="4195" y="969"/>
                  </a:lnTo>
                  <a:lnTo>
                    <a:pt x="4190" y="951"/>
                  </a:lnTo>
                  <a:lnTo>
                    <a:pt x="4192" y="910"/>
                  </a:lnTo>
                  <a:lnTo>
                    <a:pt x="4164" y="887"/>
                  </a:lnTo>
                  <a:lnTo>
                    <a:pt x="4125" y="858"/>
                  </a:lnTo>
                  <a:lnTo>
                    <a:pt x="4114" y="822"/>
                  </a:lnTo>
                  <a:lnTo>
                    <a:pt x="4133" y="801"/>
                  </a:lnTo>
                  <a:lnTo>
                    <a:pt x="4128" y="778"/>
                  </a:lnTo>
                  <a:lnTo>
                    <a:pt x="4130" y="724"/>
                  </a:lnTo>
                  <a:lnTo>
                    <a:pt x="4135" y="689"/>
                  </a:lnTo>
                  <a:lnTo>
                    <a:pt x="4097" y="682"/>
                  </a:lnTo>
                  <a:lnTo>
                    <a:pt x="4071" y="667"/>
                  </a:lnTo>
                  <a:lnTo>
                    <a:pt x="4088" y="630"/>
                  </a:lnTo>
                  <a:lnTo>
                    <a:pt x="4081" y="602"/>
                  </a:lnTo>
                  <a:lnTo>
                    <a:pt x="4048" y="606"/>
                  </a:lnTo>
                  <a:lnTo>
                    <a:pt x="4022" y="635"/>
                  </a:lnTo>
                  <a:lnTo>
                    <a:pt x="4040" y="672"/>
                  </a:lnTo>
                  <a:lnTo>
                    <a:pt x="4032" y="689"/>
                  </a:lnTo>
                  <a:lnTo>
                    <a:pt x="3996" y="713"/>
                  </a:lnTo>
                  <a:lnTo>
                    <a:pt x="3956" y="743"/>
                  </a:lnTo>
                  <a:lnTo>
                    <a:pt x="3890" y="762"/>
                  </a:lnTo>
                  <a:lnTo>
                    <a:pt x="3817" y="739"/>
                  </a:lnTo>
                  <a:lnTo>
                    <a:pt x="3819" y="705"/>
                  </a:lnTo>
                  <a:lnTo>
                    <a:pt x="3827" y="599"/>
                  </a:lnTo>
                  <a:lnTo>
                    <a:pt x="3812" y="550"/>
                  </a:lnTo>
                  <a:lnTo>
                    <a:pt x="3796" y="508"/>
                  </a:lnTo>
                  <a:lnTo>
                    <a:pt x="3765" y="516"/>
                  </a:lnTo>
                  <a:lnTo>
                    <a:pt x="3729" y="550"/>
                  </a:lnTo>
                  <a:lnTo>
                    <a:pt x="3716" y="597"/>
                  </a:lnTo>
                  <a:lnTo>
                    <a:pt x="3671" y="588"/>
                  </a:lnTo>
                  <a:lnTo>
                    <a:pt x="3666" y="560"/>
                  </a:lnTo>
                  <a:lnTo>
                    <a:pt x="3674" y="536"/>
                  </a:lnTo>
                  <a:lnTo>
                    <a:pt x="3700" y="505"/>
                  </a:lnTo>
                  <a:lnTo>
                    <a:pt x="3716" y="477"/>
                  </a:lnTo>
                  <a:lnTo>
                    <a:pt x="3739" y="439"/>
                  </a:lnTo>
                  <a:lnTo>
                    <a:pt x="3734" y="402"/>
                  </a:lnTo>
                  <a:lnTo>
                    <a:pt x="3713" y="356"/>
                  </a:lnTo>
                  <a:lnTo>
                    <a:pt x="3680" y="319"/>
                  </a:lnTo>
                  <a:lnTo>
                    <a:pt x="3674" y="286"/>
                  </a:lnTo>
                  <a:lnTo>
                    <a:pt x="3669" y="234"/>
                  </a:lnTo>
                  <a:lnTo>
                    <a:pt x="3643" y="158"/>
                  </a:lnTo>
                  <a:lnTo>
                    <a:pt x="3609" y="149"/>
                  </a:lnTo>
                  <a:lnTo>
                    <a:pt x="3576" y="177"/>
                  </a:lnTo>
                  <a:lnTo>
                    <a:pt x="3553" y="215"/>
                  </a:lnTo>
                  <a:lnTo>
                    <a:pt x="3532" y="252"/>
                  </a:lnTo>
                  <a:lnTo>
                    <a:pt x="3496" y="241"/>
                  </a:lnTo>
                  <a:lnTo>
                    <a:pt x="3492" y="200"/>
                  </a:lnTo>
                  <a:lnTo>
                    <a:pt x="3449" y="177"/>
                  </a:lnTo>
                  <a:lnTo>
                    <a:pt x="3428" y="234"/>
                  </a:lnTo>
                  <a:lnTo>
                    <a:pt x="3392" y="248"/>
                  </a:lnTo>
                  <a:lnTo>
                    <a:pt x="3358" y="223"/>
                  </a:lnTo>
                  <a:lnTo>
                    <a:pt x="3369" y="166"/>
                  </a:lnTo>
                  <a:lnTo>
                    <a:pt x="3388" y="39"/>
                  </a:lnTo>
                  <a:lnTo>
                    <a:pt x="3402" y="3"/>
                  </a:lnTo>
                  <a:lnTo>
                    <a:pt x="3339" y="21"/>
                  </a:lnTo>
                  <a:lnTo>
                    <a:pt x="3261" y="24"/>
                  </a:lnTo>
                  <a:lnTo>
                    <a:pt x="3256" y="55"/>
                  </a:lnTo>
                  <a:lnTo>
                    <a:pt x="3277" y="104"/>
                  </a:lnTo>
                  <a:lnTo>
                    <a:pt x="3235" y="95"/>
                  </a:lnTo>
                  <a:lnTo>
                    <a:pt x="3221" y="65"/>
                  </a:lnTo>
                  <a:lnTo>
                    <a:pt x="3176" y="55"/>
                  </a:lnTo>
                  <a:lnTo>
                    <a:pt x="3190" y="19"/>
                  </a:lnTo>
                  <a:lnTo>
                    <a:pt x="3155" y="5"/>
                  </a:lnTo>
                  <a:lnTo>
                    <a:pt x="3127" y="19"/>
                  </a:lnTo>
                  <a:lnTo>
                    <a:pt x="3098" y="50"/>
                  </a:lnTo>
                  <a:lnTo>
                    <a:pt x="3070" y="24"/>
                  </a:lnTo>
                  <a:lnTo>
                    <a:pt x="3068" y="0"/>
                  </a:lnTo>
                  <a:lnTo>
                    <a:pt x="3034" y="5"/>
                  </a:lnTo>
                  <a:lnTo>
                    <a:pt x="2992" y="52"/>
                  </a:lnTo>
                  <a:lnTo>
                    <a:pt x="2926" y="42"/>
                  </a:lnTo>
                  <a:lnTo>
                    <a:pt x="2886" y="55"/>
                  </a:lnTo>
                  <a:lnTo>
                    <a:pt x="2863" y="97"/>
                  </a:lnTo>
                  <a:lnTo>
                    <a:pt x="2868" y="130"/>
                  </a:lnTo>
                  <a:lnTo>
                    <a:pt x="2896" y="137"/>
                  </a:lnTo>
                  <a:lnTo>
                    <a:pt x="2935" y="145"/>
                  </a:lnTo>
                  <a:lnTo>
                    <a:pt x="2931" y="174"/>
                  </a:lnTo>
                  <a:lnTo>
                    <a:pt x="2919" y="210"/>
                  </a:lnTo>
                  <a:lnTo>
                    <a:pt x="2956" y="203"/>
                  </a:lnTo>
                  <a:lnTo>
                    <a:pt x="2971" y="173"/>
                  </a:lnTo>
                  <a:lnTo>
                    <a:pt x="2992" y="145"/>
                  </a:lnTo>
                  <a:lnTo>
                    <a:pt x="3023" y="173"/>
                  </a:lnTo>
                  <a:lnTo>
                    <a:pt x="3027" y="210"/>
                  </a:lnTo>
                  <a:lnTo>
                    <a:pt x="3000" y="355"/>
                  </a:lnTo>
                  <a:lnTo>
                    <a:pt x="2931" y="346"/>
                  </a:lnTo>
                  <a:lnTo>
                    <a:pt x="2879" y="352"/>
                  </a:lnTo>
                  <a:lnTo>
                    <a:pt x="2847" y="346"/>
                  </a:lnTo>
                  <a:lnTo>
                    <a:pt x="2806" y="376"/>
                  </a:lnTo>
                  <a:lnTo>
                    <a:pt x="2803" y="435"/>
                  </a:lnTo>
                  <a:lnTo>
                    <a:pt x="2738" y="518"/>
                  </a:lnTo>
                  <a:lnTo>
                    <a:pt x="2674" y="523"/>
                  </a:lnTo>
                  <a:lnTo>
                    <a:pt x="2597" y="520"/>
                  </a:lnTo>
                  <a:lnTo>
                    <a:pt x="2535" y="515"/>
                  </a:lnTo>
                  <a:lnTo>
                    <a:pt x="2507" y="557"/>
                  </a:lnTo>
                  <a:lnTo>
                    <a:pt x="2528" y="616"/>
                  </a:lnTo>
                  <a:lnTo>
                    <a:pt x="2549" y="643"/>
                  </a:lnTo>
                  <a:lnTo>
                    <a:pt x="2543" y="679"/>
                  </a:lnTo>
                  <a:lnTo>
                    <a:pt x="2522" y="679"/>
                  </a:lnTo>
                  <a:lnTo>
                    <a:pt x="2453" y="661"/>
                  </a:lnTo>
                  <a:lnTo>
                    <a:pt x="2427" y="708"/>
                  </a:lnTo>
                  <a:lnTo>
                    <a:pt x="2395" y="713"/>
                  </a:lnTo>
                  <a:lnTo>
                    <a:pt x="2319" y="699"/>
                  </a:lnTo>
                  <a:lnTo>
                    <a:pt x="2281" y="726"/>
                  </a:lnTo>
                  <a:lnTo>
                    <a:pt x="2258" y="769"/>
                  </a:lnTo>
                  <a:lnTo>
                    <a:pt x="2274" y="806"/>
                  </a:lnTo>
                  <a:lnTo>
                    <a:pt x="2253" y="842"/>
                  </a:lnTo>
                  <a:lnTo>
                    <a:pt x="2187" y="901"/>
                  </a:lnTo>
                  <a:lnTo>
                    <a:pt x="2157" y="955"/>
                  </a:lnTo>
                  <a:lnTo>
                    <a:pt x="2121" y="952"/>
                  </a:lnTo>
                  <a:lnTo>
                    <a:pt x="2107" y="934"/>
                  </a:lnTo>
                  <a:lnTo>
                    <a:pt x="2060" y="967"/>
                  </a:lnTo>
                  <a:lnTo>
                    <a:pt x="2044" y="920"/>
                  </a:lnTo>
                  <a:lnTo>
                    <a:pt x="2079" y="897"/>
                  </a:lnTo>
                  <a:lnTo>
                    <a:pt x="2105" y="873"/>
                  </a:lnTo>
                  <a:lnTo>
                    <a:pt x="2089" y="790"/>
                  </a:lnTo>
                  <a:lnTo>
                    <a:pt x="2128" y="764"/>
                  </a:lnTo>
                  <a:lnTo>
                    <a:pt x="2147" y="785"/>
                  </a:lnTo>
                  <a:lnTo>
                    <a:pt x="2180" y="769"/>
                  </a:lnTo>
                  <a:lnTo>
                    <a:pt x="2195" y="710"/>
                  </a:lnTo>
                  <a:lnTo>
                    <a:pt x="2154" y="697"/>
                  </a:lnTo>
                  <a:lnTo>
                    <a:pt x="2074" y="705"/>
                  </a:lnTo>
                  <a:lnTo>
                    <a:pt x="2074" y="653"/>
                  </a:lnTo>
                  <a:lnTo>
                    <a:pt x="2048" y="656"/>
                  </a:lnTo>
                  <a:lnTo>
                    <a:pt x="2001" y="684"/>
                  </a:lnTo>
                  <a:lnTo>
                    <a:pt x="1943" y="666"/>
                  </a:lnTo>
                  <a:lnTo>
                    <a:pt x="1894" y="624"/>
                  </a:lnTo>
                  <a:lnTo>
                    <a:pt x="1860" y="505"/>
                  </a:lnTo>
                  <a:lnTo>
                    <a:pt x="1879" y="463"/>
                  </a:lnTo>
                  <a:lnTo>
                    <a:pt x="1865" y="424"/>
                  </a:lnTo>
                  <a:lnTo>
                    <a:pt x="1824" y="424"/>
                  </a:lnTo>
                  <a:lnTo>
                    <a:pt x="1712" y="451"/>
                  </a:lnTo>
                  <a:lnTo>
                    <a:pt x="1723" y="492"/>
                  </a:lnTo>
                  <a:lnTo>
                    <a:pt x="1734" y="540"/>
                  </a:lnTo>
                  <a:lnTo>
                    <a:pt x="1734" y="627"/>
                  </a:lnTo>
                  <a:lnTo>
                    <a:pt x="1695" y="666"/>
                  </a:lnTo>
                  <a:lnTo>
                    <a:pt x="1654" y="651"/>
                  </a:lnTo>
                  <a:lnTo>
                    <a:pt x="1584" y="561"/>
                  </a:lnTo>
                  <a:lnTo>
                    <a:pt x="1529" y="499"/>
                  </a:lnTo>
                  <a:lnTo>
                    <a:pt x="1475" y="497"/>
                  </a:lnTo>
                  <a:lnTo>
                    <a:pt x="1437" y="540"/>
                  </a:lnTo>
                  <a:lnTo>
                    <a:pt x="1437" y="552"/>
                  </a:lnTo>
                  <a:lnTo>
                    <a:pt x="1442" y="593"/>
                  </a:lnTo>
                  <a:lnTo>
                    <a:pt x="1464" y="684"/>
                  </a:lnTo>
                  <a:lnTo>
                    <a:pt x="1474" y="737"/>
                  </a:lnTo>
                  <a:lnTo>
                    <a:pt x="1510" y="767"/>
                  </a:lnTo>
                  <a:lnTo>
                    <a:pt x="1495" y="798"/>
                  </a:lnTo>
                  <a:lnTo>
                    <a:pt x="1470" y="820"/>
                  </a:lnTo>
                  <a:lnTo>
                    <a:pt x="1483" y="856"/>
                  </a:lnTo>
                  <a:lnTo>
                    <a:pt x="1534" y="855"/>
                  </a:lnTo>
                  <a:lnTo>
                    <a:pt x="1571" y="860"/>
                  </a:lnTo>
                  <a:lnTo>
                    <a:pt x="1563" y="919"/>
                  </a:lnTo>
                  <a:lnTo>
                    <a:pt x="1553" y="961"/>
                  </a:lnTo>
                  <a:lnTo>
                    <a:pt x="1507" y="971"/>
                  </a:lnTo>
                  <a:lnTo>
                    <a:pt x="1495" y="1000"/>
                  </a:lnTo>
                  <a:lnTo>
                    <a:pt x="1508" y="1022"/>
                  </a:lnTo>
                  <a:lnTo>
                    <a:pt x="1553" y="1000"/>
                  </a:lnTo>
                  <a:lnTo>
                    <a:pt x="1565" y="983"/>
                  </a:lnTo>
                  <a:lnTo>
                    <a:pt x="1574" y="1029"/>
                  </a:lnTo>
                  <a:lnTo>
                    <a:pt x="1554" y="1057"/>
                  </a:lnTo>
                  <a:lnTo>
                    <a:pt x="1495" y="1124"/>
                  </a:lnTo>
                  <a:lnTo>
                    <a:pt x="1487" y="1155"/>
                  </a:lnTo>
                  <a:lnTo>
                    <a:pt x="1526" y="1179"/>
                  </a:lnTo>
                  <a:lnTo>
                    <a:pt x="1563" y="1208"/>
                  </a:lnTo>
                  <a:lnTo>
                    <a:pt x="1522" y="1234"/>
                  </a:lnTo>
                  <a:lnTo>
                    <a:pt x="1483" y="1253"/>
                  </a:lnTo>
                  <a:lnTo>
                    <a:pt x="1447" y="1300"/>
                  </a:lnTo>
                  <a:lnTo>
                    <a:pt x="1385" y="1363"/>
                  </a:lnTo>
                  <a:lnTo>
                    <a:pt x="1408" y="1388"/>
                  </a:lnTo>
                  <a:lnTo>
                    <a:pt x="1397" y="1427"/>
                  </a:lnTo>
                  <a:lnTo>
                    <a:pt x="1364" y="1462"/>
                  </a:lnTo>
                  <a:lnTo>
                    <a:pt x="1360" y="1546"/>
                  </a:lnTo>
                  <a:lnTo>
                    <a:pt x="1360" y="1599"/>
                  </a:lnTo>
                  <a:lnTo>
                    <a:pt x="1343" y="1683"/>
                  </a:lnTo>
                  <a:lnTo>
                    <a:pt x="1302" y="1726"/>
                  </a:lnTo>
                  <a:lnTo>
                    <a:pt x="1263" y="1793"/>
                  </a:lnTo>
                  <a:lnTo>
                    <a:pt x="1244" y="1868"/>
                  </a:lnTo>
                  <a:lnTo>
                    <a:pt x="1227" y="1920"/>
                  </a:lnTo>
                  <a:lnTo>
                    <a:pt x="1191" y="1966"/>
                  </a:lnTo>
                  <a:lnTo>
                    <a:pt x="1157" y="1986"/>
                  </a:lnTo>
                  <a:lnTo>
                    <a:pt x="1133" y="1996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7" name="MAP Deutschland, Umriss">
              <a:extLst>
                <a:ext uri="{FF2B5EF4-FFF2-40B4-BE49-F238E27FC236}">
                  <a16:creationId xmlns:a16="http://schemas.microsoft.com/office/drawing/2014/main" id="{250A0B05-3311-2EE8-B4C2-AEB7617DA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0992" y="516604"/>
              <a:ext cx="2747916" cy="4068810"/>
            </a:xfrm>
            <a:custGeom>
              <a:avLst/>
              <a:gdLst>
                <a:gd name="T0" fmla="*/ 3632 w 14517"/>
                <a:gd name="T1" fmla="*/ 4372 h 19707"/>
                <a:gd name="T2" fmla="*/ 2180 w 14517"/>
                <a:gd name="T3" fmla="*/ 3763 h 19707"/>
                <a:gd name="T4" fmla="*/ 2025 w 14517"/>
                <a:gd name="T5" fmla="*/ 5773 h 19707"/>
                <a:gd name="T6" fmla="*/ 1830 w 14517"/>
                <a:gd name="T7" fmla="*/ 7052 h 19707"/>
                <a:gd name="T8" fmla="*/ 997 w 14517"/>
                <a:gd name="T9" fmla="*/ 8497 h 19707"/>
                <a:gd name="T10" fmla="*/ 273 w 14517"/>
                <a:gd name="T11" fmla="*/ 8861 h 19707"/>
                <a:gd name="T12" fmla="*/ 83 w 14517"/>
                <a:gd name="T13" fmla="*/ 10533 h 19707"/>
                <a:gd name="T14" fmla="*/ 477 w 14517"/>
                <a:gd name="T15" fmla="*/ 11535 h 19707"/>
                <a:gd name="T16" fmla="*/ 503 w 14517"/>
                <a:gd name="T17" fmla="*/ 12658 h 19707"/>
                <a:gd name="T18" fmla="*/ 812 w 14517"/>
                <a:gd name="T19" fmla="*/ 14201 h 19707"/>
                <a:gd name="T20" fmla="*/ 1806 w 14517"/>
                <a:gd name="T21" fmla="*/ 15149 h 19707"/>
                <a:gd name="T22" fmla="*/ 3127 w 14517"/>
                <a:gd name="T23" fmla="*/ 15496 h 19707"/>
                <a:gd name="T24" fmla="*/ 2976 w 14517"/>
                <a:gd name="T25" fmla="*/ 17196 h 19707"/>
                <a:gd name="T26" fmla="*/ 2897 w 14517"/>
                <a:gd name="T27" fmla="*/ 19097 h 19707"/>
                <a:gd name="T28" fmla="*/ 4014 w 14517"/>
                <a:gd name="T29" fmla="*/ 19002 h 19707"/>
                <a:gd name="T30" fmla="*/ 4279 w 14517"/>
                <a:gd name="T31" fmla="*/ 18522 h 19707"/>
                <a:gd name="T32" fmla="*/ 4727 w 14517"/>
                <a:gd name="T33" fmla="*/ 18695 h 19707"/>
                <a:gd name="T34" fmla="*/ 5119 w 14517"/>
                <a:gd name="T35" fmla="*/ 18479 h 19707"/>
                <a:gd name="T36" fmla="*/ 6498 w 14517"/>
                <a:gd name="T37" fmla="*/ 19088 h 19707"/>
                <a:gd name="T38" fmla="*/ 7249 w 14517"/>
                <a:gd name="T39" fmla="*/ 19060 h 19707"/>
                <a:gd name="T40" fmla="*/ 8537 w 14517"/>
                <a:gd name="T41" fmla="*/ 19345 h 19707"/>
                <a:gd name="T42" fmla="*/ 10222 w 14517"/>
                <a:gd name="T43" fmla="*/ 18737 h 19707"/>
                <a:gd name="T44" fmla="*/ 11211 w 14517"/>
                <a:gd name="T45" fmla="*/ 18495 h 19707"/>
                <a:gd name="T46" fmla="*/ 12173 w 14517"/>
                <a:gd name="T47" fmla="*/ 16653 h 19707"/>
                <a:gd name="T48" fmla="*/ 11127 w 14517"/>
                <a:gd name="T49" fmla="*/ 14754 h 19707"/>
                <a:gd name="T50" fmla="*/ 10034 w 14517"/>
                <a:gd name="T51" fmla="*/ 12742 h 19707"/>
                <a:gd name="T52" fmla="*/ 11020 w 14517"/>
                <a:gd name="T53" fmla="*/ 12050 h 19707"/>
                <a:gd name="T54" fmla="*/ 12671 w 14517"/>
                <a:gd name="T55" fmla="*/ 11350 h 19707"/>
                <a:gd name="T56" fmla="*/ 13919 w 14517"/>
                <a:gd name="T57" fmla="*/ 10850 h 19707"/>
                <a:gd name="T58" fmla="*/ 14012 w 14517"/>
                <a:gd name="T59" fmla="*/ 8249 h 19707"/>
                <a:gd name="T60" fmla="*/ 13443 w 14517"/>
                <a:gd name="T61" fmla="*/ 6199 h 19707"/>
                <a:gd name="T62" fmla="*/ 13221 w 14517"/>
                <a:gd name="T63" fmla="*/ 3652 h 19707"/>
                <a:gd name="T64" fmla="*/ 12427 w 14517"/>
                <a:gd name="T65" fmla="*/ 2442 h 19707"/>
                <a:gd name="T66" fmla="*/ 11497 w 14517"/>
                <a:gd name="T67" fmla="*/ 2040 h 19707"/>
                <a:gd name="T68" fmla="*/ 10684 w 14517"/>
                <a:gd name="T69" fmla="*/ 1883 h 19707"/>
                <a:gd name="T70" fmla="*/ 10738 w 14517"/>
                <a:gd name="T71" fmla="*/ 1747 h 19707"/>
                <a:gd name="T72" fmla="*/ 9924 w 14517"/>
                <a:gd name="T73" fmla="*/ 2352 h 19707"/>
                <a:gd name="T74" fmla="*/ 8967 w 14517"/>
                <a:gd name="T75" fmla="*/ 2830 h 19707"/>
                <a:gd name="T76" fmla="*/ 8037 w 14517"/>
                <a:gd name="T77" fmla="*/ 2956 h 19707"/>
                <a:gd name="T78" fmla="*/ 8192 w 14517"/>
                <a:gd name="T79" fmla="*/ 2392 h 19707"/>
                <a:gd name="T80" fmla="*/ 7233 w 14517"/>
                <a:gd name="T81" fmla="*/ 1763 h 19707"/>
                <a:gd name="T82" fmla="*/ 6459 w 14517"/>
                <a:gd name="T83" fmla="*/ 1614 h 19707"/>
                <a:gd name="T84" fmla="*/ 6270 w 14517"/>
                <a:gd name="T85" fmla="*/ 784 h 19707"/>
                <a:gd name="T86" fmla="*/ 5162 w 14517"/>
                <a:gd name="T87" fmla="*/ 494 h 19707"/>
                <a:gd name="T88" fmla="*/ 4755 w 14517"/>
                <a:gd name="T89" fmla="*/ 1265 h 19707"/>
                <a:gd name="T90" fmla="*/ 4805 w 14517"/>
                <a:gd name="T91" fmla="*/ 1733 h 19707"/>
                <a:gd name="T92" fmla="*/ 4755 w 14517"/>
                <a:gd name="T93" fmla="*/ 2182 h 19707"/>
                <a:gd name="T94" fmla="*/ 5460 w 14517"/>
                <a:gd name="T95" fmla="*/ 3231 h 19707"/>
                <a:gd name="T96" fmla="*/ 4479 w 14517"/>
                <a:gd name="T97" fmla="*/ 3211 h 19707"/>
                <a:gd name="T98" fmla="*/ 2521 w 14517"/>
                <a:gd name="T99" fmla="*/ 3573 h 19707"/>
                <a:gd name="T100" fmla="*/ 2159 w 14517"/>
                <a:gd name="T101" fmla="*/ 3609 h 19707"/>
                <a:gd name="T102" fmla="*/ 1376 w 14517"/>
                <a:gd name="T103" fmla="*/ 4006 h 19707"/>
                <a:gd name="T104" fmla="*/ 12514 w 14517"/>
                <a:gd name="T105" fmla="*/ 2404 h 19707"/>
                <a:gd name="T106" fmla="*/ 12638 w 14517"/>
                <a:gd name="T107" fmla="*/ 3236 h 19707"/>
                <a:gd name="T108" fmla="*/ 11593 w 14517"/>
                <a:gd name="T109" fmla="*/ 1340 h 19707"/>
                <a:gd name="T110" fmla="*/ 11992 w 14517"/>
                <a:gd name="T111" fmla="*/ 1551 h 19707"/>
                <a:gd name="T112" fmla="*/ 11676 w 14517"/>
                <a:gd name="T113" fmla="*/ 1826 h 19707"/>
                <a:gd name="T114" fmla="*/ 12421 w 14517"/>
                <a:gd name="T115" fmla="*/ 2099 h 19707"/>
                <a:gd name="T116" fmla="*/ 11435 w 14517"/>
                <a:gd name="T117" fmla="*/ 1401 h 19707"/>
                <a:gd name="T118" fmla="*/ 4257 w 14517"/>
                <a:gd name="T119" fmla="*/ 1123 h 19707"/>
                <a:gd name="T120" fmla="*/ 4229 w 14517"/>
                <a:gd name="T121" fmla="*/ 819 h 19707"/>
                <a:gd name="T122" fmla="*/ 3929 w 14517"/>
                <a:gd name="T123" fmla="*/ 498 h 19707"/>
                <a:gd name="T124" fmla="*/ 8353 w 14517"/>
                <a:gd name="T125" fmla="*/ 1782 h 19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17" h="19707">
                  <a:moveTo>
                    <a:pt x="4448" y="3158"/>
                  </a:moveTo>
                  <a:lnTo>
                    <a:pt x="4348" y="3190"/>
                  </a:lnTo>
                  <a:lnTo>
                    <a:pt x="4283" y="3279"/>
                  </a:lnTo>
                  <a:lnTo>
                    <a:pt x="4235" y="3438"/>
                  </a:lnTo>
                  <a:lnTo>
                    <a:pt x="4198" y="3585"/>
                  </a:lnTo>
                  <a:lnTo>
                    <a:pt x="4146" y="3685"/>
                  </a:lnTo>
                  <a:lnTo>
                    <a:pt x="4154" y="3800"/>
                  </a:lnTo>
                  <a:lnTo>
                    <a:pt x="4200" y="3933"/>
                  </a:lnTo>
                  <a:lnTo>
                    <a:pt x="4257" y="4042"/>
                  </a:lnTo>
                  <a:lnTo>
                    <a:pt x="4285" y="4132"/>
                  </a:lnTo>
                  <a:lnTo>
                    <a:pt x="4242" y="4125"/>
                  </a:lnTo>
                  <a:lnTo>
                    <a:pt x="4193" y="4074"/>
                  </a:lnTo>
                  <a:lnTo>
                    <a:pt x="4086" y="4056"/>
                  </a:lnTo>
                  <a:lnTo>
                    <a:pt x="4013" y="4024"/>
                  </a:lnTo>
                  <a:lnTo>
                    <a:pt x="3972" y="4006"/>
                  </a:lnTo>
                  <a:lnTo>
                    <a:pt x="3948" y="3954"/>
                  </a:lnTo>
                  <a:lnTo>
                    <a:pt x="3913" y="3907"/>
                  </a:lnTo>
                  <a:lnTo>
                    <a:pt x="3851" y="3901"/>
                  </a:lnTo>
                  <a:lnTo>
                    <a:pt x="3804" y="3929"/>
                  </a:lnTo>
                  <a:lnTo>
                    <a:pt x="3775" y="3979"/>
                  </a:lnTo>
                  <a:lnTo>
                    <a:pt x="3756" y="4032"/>
                  </a:lnTo>
                  <a:lnTo>
                    <a:pt x="3739" y="4109"/>
                  </a:lnTo>
                  <a:lnTo>
                    <a:pt x="3754" y="4151"/>
                  </a:lnTo>
                  <a:lnTo>
                    <a:pt x="3782" y="4165"/>
                  </a:lnTo>
                  <a:lnTo>
                    <a:pt x="3840" y="4153"/>
                  </a:lnTo>
                  <a:lnTo>
                    <a:pt x="3870" y="4166"/>
                  </a:lnTo>
                  <a:lnTo>
                    <a:pt x="3878" y="4217"/>
                  </a:lnTo>
                  <a:lnTo>
                    <a:pt x="3865" y="4330"/>
                  </a:lnTo>
                  <a:lnTo>
                    <a:pt x="3851" y="4371"/>
                  </a:lnTo>
                  <a:lnTo>
                    <a:pt x="3839" y="4424"/>
                  </a:lnTo>
                  <a:lnTo>
                    <a:pt x="3803" y="4465"/>
                  </a:lnTo>
                  <a:lnTo>
                    <a:pt x="3756" y="4484"/>
                  </a:lnTo>
                  <a:lnTo>
                    <a:pt x="3698" y="4481"/>
                  </a:lnTo>
                  <a:lnTo>
                    <a:pt x="3691" y="4445"/>
                  </a:lnTo>
                  <a:lnTo>
                    <a:pt x="3656" y="4408"/>
                  </a:lnTo>
                  <a:lnTo>
                    <a:pt x="3632" y="4372"/>
                  </a:lnTo>
                  <a:lnTo>
                    <a:pt x="3611" y="4343"/>
                  </a:lnTo>
                  <a:lnTo>
                    <a:pt x="3575" y="4343"/>
                  </a:lnTo>
                  <a:lnTo>
                    <a:pt x="3520" y="4346"/>
                  </a:lnTo>
                  <a:lnTo>
                    <a:pt x="3499" y="4324"/>
                  </a:lnTo>
                  <a:lnTo>
                    <a:pt x="3475" y="4261"/>
                  </a:lnTo>
                  <a:lnTo>
                    <a:pt x="3478" y="4213"/>
                  </a:lnTo>
                  <a:lnTo>
                    <a:pt x="3500" y="4198"/>
                  </a:lnTo>
                  <a:lnTo>
                    <a:pt x="3543" y="4201"/>
                  </a:lnTo>
                  <a:lnTo>
                    <a:pt x="3592" y="4188"/>
                  </a:lnTo>
                  <a:lnTo>
                    <a:pt x="3624" y="4169"/>
                  </a:lnTo>
                  <a:lnTo>
                    <a:pt x="3642" y="4137"/>
                  </a:lnTo>
                  <a:lnTo>
                    <a:pt x="3639" y="4074"/>
                  </a:lnTo>
                  <a:lnTo>
                    <a:pt x="3586" y="4005"/>
                  </a:lnTo>
                  <a:lnTo>
                    <a:pt x="3563" y="3942"/>
                  </a:lnTo>
                  <a:lnTo>
                    <a:pt x="3527" y="3848"/>
                  </a:lnTo>
                  <a:lnTo>
                    <a:pt x="3496" y="3833"/>
                  </a:lnTo>
                  <a:lnTo>
                    <a:pt x="3460" y="3839"/>
                  </a:lnTo>
                  <a:lnTo>
                    <a:pt x="3434" y="3828"/>
                  </a:lnTo>
                  <a:lnTo>
                    <a:pt x="3409" y="3718"/>
                  </a:lnTo>
                  <a:lnTo>
                    <a:pt x="3423" y="3683"/>
                  </a:lnTo>
                  <a:lnTo>
                    <a:pt x="3426" y="3660"/>
                  </a:lnTo>
                  <a:lnTo>
                    <a:pt x="3391" y="3641"/>
                  </a:lnTo>
                  <a:lnTo>
                    <a:pt x="3347" y="3642"/>
                  </a:lnTo>
                  <a:lnTo>
                    <a:pt x="3212" y="3627"/>
                  </a:lnTo>
                  <a:lnTo>
                    <a:pt x="3111" y="3642"/>
                  </a:lnTo>
                  <a:lnTo>
                    <a:pt x="3004" y="3667"/>
                  </a:lnTo>
                  <a:lnTo>
                    <a:pt x="2929" y="3670"/>
                  </a:lnTo>
                  <a:lnTo>
                    <a:pt x="2849" y="3686"/>
                  </a:lnTo>
                  <a:lnTo>
                    <a:pt x="2756" y="3713"/>
                  </a:lnTo>
                  <a:lnTo>
                    <a:pt x="2670" y="3741"/>
                  </a:lnTo>
                  <a:lnTo>
                    <a:pt x="2611" y="3752"/>
                  </a:lnTo>
                  <a:lnTo>
                    <a:pt x="2570" y="3732"/>
                  </a:lnTo>
                  <a:lnTo>
                    <a:pt x="2517" y="3726"/>
                  </a:lnTo>
                  <a:lnTo>
                    <a:pt x="2386" y="3717"/>
                  </a:lnTo>
                  <a:lnTo>
                    <a:pt x="2271" y="3728"/>
                  </a:lnTo>
                  <a:lnTo>
                    <a:pt x="2180" y="3763"/>
                  </a:lnTo>
                  <a:lnTo>
                    <a:pt x="2078" y="3844"/>
                  </a:lnTo>
                  <a:lnTo>
                    <a:pt x="2021" y="3910"/>
                  </a:lnTo>
                  <a:lnTo>
                    <a:pt x="1942" y="3993"/>
                  </a:lnTo>
                  <a:lnTo>
                    <a:pt x="1927" y="4023"/>
                  </a:lnTo>
                  <a:lnTo>
                    <a:pt x="1987" y="4083"/>
                  </a:lnTo>
                  <a:lnTo>
                    <a:pt x="2004" y="4118"/>
                  </a:lnTo>
                  <a:lnTo>
                    <a:pt x="1970" y="4153"/>
                  </a:lnTo>
                  <a:lnTo>
                    <a:pt x="1941" y="4170"/>
                  </a:lnTo>
                  <a:lnTo>
                    <a:pt x="1910" y="4153"/>
                  </a:lnTo>
                  <a:lnTo>
                    <a:pt x="1872" y="4177"/>
                  </a:lnTo>
                  <a:lnTo>
                    <a:pt x="1846" y="4222"/>
                  </a:lnTo>
                  <a:lnTo>
                    <a:pt x="1819" y="4335"/>
                  </a:lnTo>
                  <a:lnTo>
                    <a:pt x="1808" y="4418"/>
                  </a:lnTo>
                  <a:lnTo>
                    <a:pt x="1813" y="4507"/>
                  </a:lnTo>
                  <a:lnTo>
                    <a:pt x="1792" y="4573"/>
                  </a:lnTo>
                  <a:lnTo>
                    <a:pt x="1815" y="4624"/>
                  </a:lnTo>
                  <a:lnTo>
                    <a:pt x="1851" y="4653"/>
                  </a:lnTo>
                  <a:lnTo>
                    <a:pt x="1937" y="4650"/>
                  </a:lnTo>
                  <a:lnTo>
                    <a:pt x="2005" y="4645"/>
                  </a:lnTo>
                  <a:lnTo>
                    <a:pt x="2131" y="4653"/>
                  </a:lnTo>
                  <a:lnTo>
                    <a:pt x="2206" y="4667"/>
                  </a:lnTo>
                  <a:lnTo>
                    <a:pt x="2176" y="4708"/>
                  </a:lnTo>
                  <a:lnTo>
                    <a:pt x="2170" y="4805"/>
                  </a:lnTo>
                  <a:lnTo>
                    <a:pt x="2123" y="4895"/>
                  </a:lnTo>
                  <a:lnTo>
                    <a:pt x="2131" y="4997"/>
                  </a:lnTo>
                  <a:lnTo>
                    <a:pt x="2125" y="5041"/>
                  </a:lnTo>
                  <a:lnTo>
                    <a:pt x="2147" y="5057"/>
                  </a:lnTo>
                  <a:lnTo>
                    <a:pt x="2121" y="5074"/>
                  </a:lnTo>
                  <a:lnTo>
                    <a:pt x="2099" y="5101"/>
                  </a:lnTo>
                  <a:lnTo>
                    <a:pt x="2084" y="5155"/>
                  </a:lnTo>
                  <a:lnTo>
                    <a:pt x="2072" y="5192"/>
                  </a:lnTo>
                  <a:lnTo>
                    <a:pt x="2106" y="5236"/>
                  </a:lnTo>
                  <a:lnTo>
                    <a:pt x="2121" y="5344"/>
                  </a:lnTo>
                  <a:lnTo>
                    <a:pt x="2128" y="5512"/>
                  </a:lnTo>
                  <a:lnTo>
                    <a:pt x="2096" y="5655"/>
                  </a:lnTo>
                  <a:lnTo>
                    <a:pt x="2025" y="5773"/>
                  </a:lnTo>
                  <a:lnTo>
                    <a:pt x="1931" y="5925"/>
                  </a:lnTo>
                  <a:lnTo>
                    <a:pt x="1913" y="6014"/>
                  </a:lnTo>
                  <a:lnTo>
                    <a:pt x="1890" y="6251"/>
                  </a:lnTo>
                  <a:lnTo>
                    <a:pt x="1880" y="6462"/>
                  </a:lnTo>
                  <a:lnTo>
                    <a:pt x="1852" y="6490"/>
                  </a:lnTo>
                  <a:lnTo>
                    <a:pt x="1797" y="6479"/>
                  </a:lnTo>
                  <a:lnTo>
                    <a:pt x="1714" y="6470"/>
                  </a:lnTo>
                  <a:lnTo>
                    <a:pt x="1676" y="6470"/>
                  </a:lnTo>
                  <a:lnTo>
                    <a:pt x="1631" y="6447"/>
                  </a:lnTo>
                  <a:lnTo>
                    <a:pt x="1560" y="6448"/>
                  </a:lnTo>
                  <a:lnTo>
                    <a:pt x="1507" y="6450"/>
                  </a:lnTo>
                  <a:lnTo>
                    <a:pt x="1448" y="6450"/>
                  </a:lnTo>
                  <a:lnTo>
                    <a:pt x="1404" y="6459"/>
                  </a:lnTo>
                  <a:lnTo>
                    <a:pt x="1348" y="6487"/>
                  </a:lnTo>
                  <a:lnTo>
                    <a:pt x="1350" y="6527"/>
                  </a:lnTo>
                  <a:lnTo>
                    <a:pt x="1348" y="6601"/>
                  </a:lnTo>
                  <a:lnTo>
                    <a:pt x="1406" y="6660"/>
                  </a:lnTo>
                  <a:lnTo>
                    <a:pt x="1427" y="6681"/>
                  </a:lnTo>
                  <a:lnTo>
                    <a:pt x="1402" y="6696"/>
                  </a:lnTo>
                  <a:lnTo>
                    <a:pt x="1357" y="6681"/>
                  </a:lnTo>
                  <a:lnTo>
                    <a:pt x="1346" y="6713"/>
                  </a:lnTo>
                  <a:lnTo>
                    <a:pt x="1293" y="6703"/>
                  </a:lnTo>
                  <a:lnTo>
                    <a:pt x="1322" y="6793"/>
                  </a:lnTo>
                  <a:lnTo>
                    <a:pt x="1308" y="6862"/>
                  </a:lnTo>
                  <a:lnTo>
                    <a:pt x="1324" y="6893"/>
                  </a:lnTo>
                  <a:lnTo>
                    <a:pt x="1427" y="6944"/>
                  </a:lnTo>
                  <a:lnTo>
                    <a:pt x="1559" y="6941"/>
                  </a:lnTo>
                  <a:lnTo>
                    <a:pt x="1554" y="6968"/>
                  </a:lnTo>
                  <a:lnTo>
                    <a:pt x="1666" y="6994"/>
                  </a:lnTo>
                  <a:lnTo>
                    <a:pt x="1710" y="6998"/>
                  </a:lnTo>
                  <a:lnTo>
                    <a:pt x="1730" y="6980"/>
                  </a:lnTo>
                  <a:lnTo>
                    <a:pt x="1741" y="6961"/>
                  </a:lnTo>
                  <a:lnTo>
                    <a:pt x="1762" y="6931"/>
                  </a:lnTo>
                  <a:lnTo>
                    <a:pt x="1784" y="6930"/>
                  </a:lnTo>
                  <a:lnTo>
                    <a:pt x="1787" y="6982"/>
                  </a:lnTo>
                  <a:lnTo>
                    <a:pt x="1830" y="7052"/>
                  </a:lnTo>
                  <a:lnTo>
                    <a:pt x="1871" y="7103"/>
                  </a:lnTo>
                  <a:lnTo>
                    <a:pt x="1904" y="7150"/>
                  </a:lnTo>
                  <a:lnTo>
                    <a:pt x="1909" y="7225"/>
                  </a:lnTo>
                  <a:lnTo>
                    <a:pt x="1879" y="7278"/>
                  </a:lnTo>
                  <a:lnTo>
                    <a:pt x="1841" y="7367"/>
                  </a:lnTo>
                  <a:lnTo>
                    <a:pt x="1826" y="7422"/>
                  </a:lnTo>
                  <a:lnTo>
                    <a:pt x="1858" y="7457"/>
                  </a:lnTo>
                  <a:lnTo>
                    <a:pt x="1905" y="7508"/>
                  </a:lnTo>
                  <a:lnTo>
                    <a:pt x="1871" y="7545"/>
                  </a:lnTo>
                  <a:lnTo>
                    <a:pt x="1815" y="7557"/>
                  </a:lnTo>
                  <a:lnTo>
                    <a:pt x="1771" y="7557"/>
                  </a:lnTo>
                  <a:lnTo>
                    <a:pt x="1735" y="7649"/>
                  </a:lnTo>
                  <a:lnTo>
                    <a:pt x="1693" y="7672"/>
                  </a:lnTo>
                  <a:lnTo>
                    <a:pt x="1649" y="7684"/>
                  </a:lnTo>
                  <a:lnTo>
                    <a:pt x="1600" y="7736"/>
                  </a:lnTo>
                  <a:lnTo>
                    <a:pt x="1573" y="7821"/>
                  </a:lnTo>
                  <a:lnTo>
                    <a:pt x="1507" y="7833"/>
                  </a:lnTo>
                  <a:lnTo>
                    <a:pt x="1422" y="7833"/>
                  </a:lnTo>
                  <a:lnTo>
                    <a:pt x="1404" y="7871"/>
                  </a:lnTo>
                  <a:lnTo>
                    <a:pt x="1387" y="7931"/>
                  </a:lnTo>
                  <a:lnTo>
                    <a:pt x="1341" y="7948"/>
                  </a:lnTo>
                  <a:lnTo>
                    <a:pt x="1297" y="7955"/>
                  </a:lnTo>
                  <a:lnTo>
                    <a:pt x="1287" y="8035"/>
                  </a:lnTo>
                  <a:lnTo>
                    <a:pt x="1387" y="8050"/>
                  </a:lnTo>
                  <a:lnTo>
                    <a:pt x="1471" y="8130"/>
                  </a:lnTo>
                  <a:lnTo>
                    <a:pt x="1522" y="8153"/>
                  </a:lnTo>
                  <a:lnTo>
                    <a:pt x="1529" y="8204"/>
                  </a:lnTo>
                  <a:lnTo>
                    <a:pt x="1507" y="8235"/>
                  </a:lnTo>
                  <a:lnTo>
                    <a:pt x="1476" y="8248"/>
                  </a:lnTo>
                  <a:lnTo>
                    <a:pt x="1439" y="8347"/>
                  </a:lnTo>
                  <a:lnTo>
                    <a:pt x="1359" y="8402"/>
                  </a:lnTo>
                  <a:lnTo>
                    <a:pt x="1309" y="8357"/>
                  </a:lnTo>
                  <a:lnTo>
                    <a:pt x="1234" y="8377"/>
                  </a:lnTo>
                  <a:lnTo>
                    <a:pt x="1132" y="8409"/>
                  </a:lnTo>
                  <a:lnTo>
                    <a:pt x="1065" y="8444"/>
                  </a:lnTo>
                  <a:lnTo>
                    <a:pt x="997" y="8497"/>
                  </a:lnTo>
                  <a:lnTo>
                    <a:pt x="950" y="8514"/>
                  </a:lnTo>
                  <a:lnTo>
                    <a:pt x="918" y="8484"/>
                  </a:lnTo>
                  <a:lnTo>
                    <a:pt x="883" y="8489"/>
                  </a:lnTo>
                  <a:lnTo>
                    <a:pt x="821" y="8457"/>
                  </a:lnTo>
                  <a:lnTo>
                    <a:pt x="826" y="8497"/>
                  </a:lnTo>
                  <a:lnTo>
                    <a:pt x="851" y="8521"/>
                  </a:lnTo>
                  <a:lnTo>
                    <a:pt x="846" y="8571"/>
                  </a:lnTo>
                  <a:lnTo>
                    <a:pt x="791" y="8556"/>
                  </a:lnTo>
                  <a:lnTo>
                    <a:pt x="741" y="8514"/>
                  </a:lnTo>
                  <a:lnTo>
                    <a:pt x="694" y="8519"/>
                  </a:lnTo>
                  <a:lnTo>
                    <a:pt x="691" y="8477"/>
                  </a:lnTo>
                  <a:lnTo>
                    <a:pt x="651" y="8454"/>
                  </a:lnTo>
                  <a:lnTo>
                    <a:pt x="614" y="8477"/>
                  </a:lnTo>
                  <a:lnTo>
                    <a:pt x="536" y="8472"/>
                  </a:lnTo>
                  <a:lnTo>
                    <a:pt x="499" y="8426"/>
                  </a:lnTo>
                  <a:lnTo>
                    <a:pt x="457" y="8389"/>
                  </a:lnTo>
                  <a:lnTo>
                    <a:pt x="409" y="8392"/>
                  </a:lnTo>
                  <a:lnTo>
                    <a:pt x="375" y="8409"/>
                  </a:lnTo>
                  <a:lnTo>
                    <a:pt x="425" y="8436"/>
                  </a:lnTo>
                  <a:lnTo>
                    <a:pt x="469" y="8487"/>
                  </a:lnTo>
                  <a:lnTo>
                    <a:pt x="479" y="8519"/>
                  </a:lnTo>
                  <a:lnTo>
                    <a:pt x="450" y="8531"/>
                  </a:lnTo>
                  <a:lnTo>
                    <a:pt x="409" y="8526"/>
                  </a:lnTo>
                  <a:lnTo>
                    <a:pt x="352" y="8509"/>
                  </a:lnTo>
                  <a:lnTo>
                    <a:pt x="313" y="8497"/>
                  </a:lnTo>
                  <a:lnTo>
                    <a:pt x="284" y="8534"/>
                  </a:lnTo>
                  <a:lnTo>
                    <a:pt x="225" y="8563"/>
                  </a:lnTo>
                  <a:lnTo>
                    <a:pt x="196" y="8571"/>
                  </a:lnTo>
                  <a:lnTo>
                    <a:pt x="160" y="8558"/>
                  </a:lnTo>
                  <a:lnTo>
                    <a:pt x="123" y="8602"/>
                  </a:lnTo>
                  <a:lnTo>
                    <a:pt x="198" y="8693"/>
                  </a:lnTo>
                  <a:lnTo>
                    <a:pt x="190" y="8737"/>
                  </a:lnTo>
                  <a:lnTo>
                    <a:pt x="130" y="8768"/>
                  </a:lnTo>
                  <a:lnTo>
                    <a:pt x="128" y="8810"/>
                  </a:lnTo>
                  <a:lnTo>
                    <a:pt x="207" y="8812"/>
                  </a:lnTo>
                  <a:lnTo>
                    <a:pt x="273" y="8861"/>
                  </a:lnTo>
                  <a:lnTo>
                    <a:pt x="255" y="8964"/>
                  </a:lnTo>
                  <a:lnTo>
                    <a:pt x="346" y="9014"/>
                  </a:lnTo>
                  <a:lnTo>
                    <a:pt x="392" y="9015"/>
                  </a:lnTo>
                  <a:lnTo>
                    <a:pt x="354" y="9134"/>
                  </a:lnTo>
                  <a:lnTo>
                    <a:pt x="413" y="9205"/>
                  </a:lnTo>
                  <a:lnTo>
                    <a:pt x="527" y="9339"/>
                  </a:lnTo>
                  <a:lnTo>
                    <a:pt x="551" y="9427"/>
                  </a:lnTo>
                  <a:lnTo>
                    <a:pt x="550" y="9546"/>
                  </a:lnTo>
                  <a:lnTo>
                    <a:pt x="537" y="9662"/>
                  </a:lnTo>
                  <a:lnTo>
                    <a:pt x="563" y="9667"/>
                  </a:lnTo>
                  <a:lnTo>
                    <a:pt x="545" y="9699"/>
                  </a:lnTo>
                  <a:lnTo>
                    <a:pt x="572" y="9768"/>
                  </a:lnTo>
                  <a:lnTo>
                    <a:pt x="513" y="9821"/>
                  </a:lnTo>
                  <a:lnTo>
                    <a:pt x="472" y="9837"/>
                  </a:lnTo>
                  <a:lnTo>
                    <a:pt x="408" y="9985"/>
                  </a:lnTo>
                  <a:lnTo>
                    <a:pt x="329" y="10063"/>
                  </a:lnTo>
                  <a:lnTo>
                    <a:pt x="344" y="10105"/>
                  </a:lnTo>
                  <a:lnTo>
                    <a:pt x="310" y="10127"/>
                  </a:lnTo>
                  <a:lnTo>
                    <a:pt x="329" y="10216"/>
                  </a:lnTo>
                  <a:lnTo>
                    <a:pt x="350" y="10254"/>
                  </a:lnTo>
                  <a:lnTo>
                    <a:pt x="389" y="10247"/>
                  </a:lnTo>
                  <a:lnTo>
                    <a:pt x="413" y="10210"/>
                  </a:lnTo>
                  <a:lnTo>
                    <a:pt x="479" y="10191"/>
                  </a:lnTo>
                  <a:lnTo>
                    <a:pt x="498" y="10203"/>
                  </a:lnTo>
                  <a:lnTo>
                    <a:pt x="441" y="10244"/>
                  </a:lnTo>
                  <a:lnTo>
                    <a:pt x="478" y="10288"/>
                  </a:lnTo>
                  <a:lnTo>
                    <a:pt x="442" y="10306"/>
                  </a:lnTo>
                  <a:lnTo>
                    <a:pt x="370" y="10330"/>
                  </a:lnTo>
                  <a:lnTo>
                    <a:pt x="318" y="10384"/>
                  </a:lnTo>
                  <a:lnTo>
                    <a:pt x="259" y="10442"/>
                  </a:lnTo>
                  <a:lnTo>
                    <a:pt x="217" y="10455"/>
                  </a:lnTo>
                  <a:lnTo>
                    <a:pt x="175" y="10508"/>
                  </a:lnTo>
                  <a:lnTo>
                    <a:pt x="143" y="10578"/>
                  </a:lnTo>
                  <a:lnTo>
                    <a:pt x="123" y="10592"/>
                  </a:lnTo>
                  <a:lnTo>
                    <a:pt x="98" y="10570"/>
                  </a:lnTo>
                  <a:lnTo>
                    <a:pt x="83" y="10533"/>
                  </a:lnTo>
                  <a:lnTo>
                    <a:pt x="56" y="10520"/>
                  </a:lnTo>
                  <a:lnTo>
                    <a:pt x="38" y="10529"/>
                  </a:lnTo>
                  <a:lnTo>
                    <a:pt x="27" y="10547"/>
                  </a:lnTo>
                  <a:lnTo>
                    <a:pt x="0" y="10550"/>
                  </a:lnTo>
                  <a:lnTo>
                    <a:pt x="2" y="10601"/>
                  </a:lnTo>
                  <a:lnTo>
                    <a:pt x="45" y="10663"/>
                  </a:lnTo>
                  <a:lnTo>
                    <a:pt x="55" y="10690"/>
                  </a:lnTo>
                  <a:lnTo>
                    <a:pt x="38" y="10722"/>
                  </a:lnTo>
                  <a:lnTo>
                    <a:pt x="61" y="10747"/>
                  </a:lnTo>
                  <a:lnTo>
                    <a:pt x="77" y="10739"/>
                  </a:lnTo>
                  <a:lnTo>
                    <a:pt x="130" y="10714"/>
                  </a:lnTo>
                  <a:lnTo>
                    <a:pt x="165" y="10729"/>
                  </a:lnTo>
                  <a:lnTo>
                    <a:pt x="251" y="10730"/>
                  </a:lnTo>
                  <a:lnTo>
                    <a:pt x="223" y="10790"/>
                  </a:lnTo>
                  <a:lnTo>
                    <a:pt x="244" y="10848"/>
                  </a:lnTo>
                  <a:lnTo>
                    <a:pt x="281" y="10862"/>
                  </a:lnTo>
                  <a:lnTo>
                    <a:pt x="315" y="10874"/>
                  </a:lnTo>
                  <a:lnTo>
                    <a:pt x="342" y="10883"/>
                  </a:lnTo>
                  <a:lnTo>
                    <a:pt x="330" y="10943"/>
                  </a:lnTo>
                  <a:lnTo>
                    <a:pt x="345" y="10996"/>
                  </a:lnTo>
                  <a:lnTo>
                    <a:pt x="321" y="11066"/>
                  </a:lnTo>
                  <a:lnTo>
                    <a:pt x="289" y="11052"/>
                  </a:lnTo>
                  <a:lnTo>
                    <a:pt x="244" y="11071"/>
                  </a:lnTo>
                  <a:lnTo>
                    <a:pt x="229" y="11104"/>
                  </a:lnTo>
                  <a:lnTo>
                    <a:pt x="252" y="11130"/>
                  </a:lnTo>
                  <a:lnTo>
                    <a:pt x="219" y="11168"/>
                  </a:lnTo>
                  <a:lnTo>
                    <a:pt x="172" y="11161"/>
                  </a:lnTo>
                  <a:lnTo>
                    <a:pt x="159" y="11187"/>
                  </a:lnTo>
                  <a:lnTo>
                    <a:pt x="247" y="11250"/>
                  </a:lnTo>
                  <a:lnTo>
                    <a:pt x="243" y="11303"/>
                  </a:lnTo>
                  <a:lnTo>
                    <a:pt x="267" y="11313"/>
                  </a:lnTo>
                  <a:lnTo>
                    <a:pt x="267" y="11362"/>
                  </a:lnTo>
                  <a:lnTo>
                    <a:pt x="312" y="11376"/>
                  </a:lnTo>
                  <a:lnTo>
                    <a:pt x="376" y="11376"/>
                  </a:lnTo>
                  <a:lnTo>
                    <a:pt x="391" y="11390"/>
                  </a:lnTo>
                  <a:lnTo>
                    <a:pt x="477" y="11535"/>
                  </a:lnTo>
                  <a:lnTo>
                    <a:pt x="498" y="11564"/>
                  </a:lnTo>
                  <a:lnTo>
                    <a:pt x="472" y="11575"/>
                  </a:lnTo>
                  <a:lnTo>
                    <a:pt x="492" y="11603"/>
                  </a:lnTo>
                  <a:lnTo>
                    <a:pt x="525" y="11604"/>
                  </a:lnTo>
                  <a:lnTo>
                    <a:pt x="553" y="11606"/>
                  </a:lnTo>
                  <a:lnTo>
                    <a:pt x="638" y="11620"/>
                  </a:lnTo>
                  <a:lnTo>
                    <a:pt x="613" y="11685"/>
                  </a:lnTo>
                  <a:lnTo>
                    <a:pt x="561" y="11718"/>
                  </a:lnTo>
                  <a:lnTo>
                    <a:pt x="484" y="11788"/>
                  </a:lnTo>
                  <a:lnTo>
                    <a:pt x="500" y="11834"/>
                  </a:lnTo>
                  <a:lnTo>
                    <a:pt x="523" y="11881"/>
                  </a:lnTo>
                  <a:lnTo>
                    <a:pt x="572" y="11939"/>
                  </a:lnTo>
                  <a:lnTo>
                    <a:pt x="631" y="11927"/>
                  </a:lnTo>
                  <a:lnTo>
                    <a:pt x="746" y="11959"/>
                  </a:lnTo>
                  <a:lnTo>
                    <a:pt x="754" y="12034"/>
                  </a:lnTo>
                  <a:lnTo>
                    <a:pt x="804" y="12050"/>
                  </a:lnTo>
                  <a:lnTo>
                    <a:pt x="806" y="12097"/>
                  </a:lnTo>
                  <a:lnTo>
                    <a:pt x="790" y="12134"/>
                  </a:lnTo>
                  <a:lnTo>
                    <a:pt x="799" y="12161"/>
                  </a:lnTo>
                  <a:lnTo>
                    <a:pt x="743" y="12218"/>
                  </a:lnTo>
                  <a:lnTo>
                    <a:pt x="798" y="12296"/>
                  </a:lnTo>
                  <a:lnTo>
                    <a:pt x="841" y="12315"/>
                  </a:lnTo>
                  <a:lnTo>
                    <a:pt x="854" y="12354"/>
                  </a:lnTo>
                  <a:lnTo>
                    <a:pt x="801" y="12388"/>
                  </a:lnTo>
                  <a:lnTo>
                    <a:pt x="765" y="12401"/>
                  </a:lnTo>
                  <a:lnTo>
                    <a:pt x="742" y="12372"/>
                  </a:lnTo>
                  <a:lnTo>
                    <a:pt x="698" y="12387"/>
                  </a:lnTo>
                  <a:lnTo>
                    <a:pt x="661" y="12441"/>
                  </a:lnTo>
                  <a:lnTo>
                    <a:pt x="664" y="12493"/>
                  </a:lnTo>
                  <a:lnTo>
                    <a:pt x="634" y="12513"/>
                  </a:lnTo>
                  <a:lnTo>
                    <a:pt x="568" y="12528"/>
                  </a:lnTo>
                  <a:lnTo>
                    <a:pt x="539" y="12549"/>
                  </a:lnTo>
                  <a:lnTo>
                    <a:pt x="524" y="12578"/>
                  </a:lnTo>
                  <a:lnTo>
                    <a:pt x="493" y="12572"/>
                  </a:lnTo>
                  <a:lnTo>
                    <a:pt x="468" y="12618"/>
                  </a:lnTo>
                  <a:lnTo>
                    <a:pt x="503" y="12658"/>
                  </a:lnTo>
                  <a:lnTo>
                    <a:pt x="505" y="12718"/>
                  </a:lnTo>
                  <a:lnTo>
                    <a:pt x="447" y="12731"/>
                  </a:lnTo>
                  <a:lnTo>
                    <a:pt x="421" y="12789"/>
                  </a:lnTo>
                  <a:lnTo>
                    <a:pt x="449" y="12815"/>
                  </a:lnTo>
                  <a:lnTo>
                    <a:pt x="416" y="12874"/>
                  </a:lnTo>
                  <a:lnTo>
                    <a:pt x="388" y="12980"/>
                  </a:lnTo>
                  <a:lnTo>
                    <a:pt x="405" y="13057"/>
                  </a:lnTo>
                  <a:lnTo>
                    <a:pt x="432" y="13144"/>
                  </a:lnTo>
                  <a:lnTo>
                    <a:pt x="468" y="13206"/>
                  </a:lnTo>
                  <a:lnTo>
                    <a:pt x="486" y="13259"/>
                  </a:lnTo>
                  <a:lnTo>
                    <a:pt x="523" y="13282"/>
                  </a:lnTo>
                  <a:lnTo>
                    <a:pt x="560" y="13297"/>
                  </a:lnTo>
                  <a:lnTo>
                    <a:pt x="563" y="13350"/>
                  </a:lnTo>
                  <a:lnTo>
                    <a:pt x="590" y="13427"/>
                  </a:lnTo>
                  <a:lnTo>
                    <a:pt x="664" y="13484"/>
                  </a:lnTo>
                  <a:lnTo>
                    <a:pt x="704" y="13501"/>
                  </a:lnTo>
                  <a:lnTo>
                    <a:pt x="710" y="13572"/>
                  </a:lnTo>
                  <a:lnTo>
                    <a:pt x="736" y="13578"/>
                  </a:lnTo>
                  <a:lnTo>
                    <a:pt x="747" y="13541"/>
                  </a:lnTo>
                  <a:lnTo>
                    <a:pt x="783" y="13535"/>
                  </a:lnTo>
                  <a:lnTo>
                    <a:pt x="843" y="13611"/>
                  </a:lnTo>
                  <a:lnTo>
                    <a:pt x="910" y="13636"/>
                  </a:lnTo>
                  <a:lnTo>
                    <a:pt x="946" y="13607"/>
                  </a:lnTo>
                  <a:lnTo>
                    <a:pt x="994" y="13635"/>
                  </a:lnTo>
                  <a:lnTo>
                    <a:pt x="1043" y="13633"/>
                  </a:lnTo>
                  <a:lnTo>
                    <a:pt x="1034" y="13664"/>
                  </a:lnTo>
                  <a:lnTo>
                    <a:pt x="1017" y="13691"/>
                  </a:lnTo>
                  <a:lnTo>
                    <a:pt x="1016" y="13773"/>
                  </a:lnTo>
                  <a:lnTo>
                    <a:pt x="996" y="13830"/>
                  </a:lnTo>
                  <a:lnTo>
                    <a:pt x="983" y="13908"/>
                  </a:lnTo>
                  <a:lnTo>
                    <a:pt x="915" y="13961"/>
                  </a:lnTo>
                  <a:lnTo>
                    <a:pt x="881" y="13995"/>
                  </a:lnTo>
                  <a:lnTo>
                    <a:pt x="906" y="14018"/>
                  </a:lnTo>
                  <a:lnTo>
                    <a:pt x="856" y="14125"/>
                  </a:lnTo>
                  <a:lnTo>
                    <a:pt x="807" y="14174"/>
                  </a:lnTo>
                  <a:lnTo>
                    <a:pt x="812" y="14201"/>
                  </a:lnTo>
                  <a:lnTo>
                    <a:pt x="775" y="14214"/>
                  </a:lnTo>
                  <a:lnTo>
                    <a:pt x="819" y="14267"/>
                  </a:lnTo>
                  <a:lnTo>
                    <a:pt x="767" y="14314"/>
                  </a:lnTo>
                  <a:lnTo>
                    <a:pt x="789" y="14484"/>
                  </a:lnTo>
                  <a:lnTo>
                    <a:pt x="838" y="14485"/>
                  </a:lnTo>
                  <a:lnTo>
                    <a:pt x="876" y="14452"/>
                  </a:lnTo>
                  <a:lnTo>
                    <a:pt x="968" y="14518"/>
                  </a:lnTo>
                  <a:lnTo>
                    <a:pt x="1087" y="14580"/>
                  </a:lnTo>
                  <a:lnTo>
                    <a:pt x="1053" y="14631"/>
                  </a:lnTo>
                  <a:lnTo>
                    <a:pt x="1134" y="14675"/>
                  </a:lnTo>
                  <a:lnTo>
                    <a:pt x="1132" y="14703"/>
                  </a:lnTo>
                  <a:lnTo>
                    <a:pt x="1165" y="14714"/>
                  </a:lnTo>
                  <a:lnTo>
                    <a:pt x="1143" y="14750"/>
                  </a:lnTo>
                  <a:lnTo>
                    <a:pt x="1103" y="14734"/>
                  </a:lnTo>
                  <a:lnTo>
                    <a:pt x="1087" y="14768"/>
                  </a:lnTo>
                  <a:lnTo>
                    <a:pt x="1159" y="14853"/>
                  </a:lnTo>
                  <a:lnTo>
                    <a:pt x="1256" y="14929"/>
                  </a:lnTo>
                  <a:lnTo>
                    <a:pt x="1253" y="14976"/>
                  </a:lnTo>
                  <a:lnTo>
                    <a:pt x="1292" y="14999"/>
                  </a:lnTo>
                  <a:lnTo>
                    <a:pt x="1291" y="15076"/>
                  </a:lnTo>
                  <a:lnTo>
                    <a:pt x="1345" y="15080"/>
                  </a:lnTo>
                  <a:lnTo>
                    <a:pt x="1361" y="15113"/>
                  </a:lnTo>
                  <a:lnTo>
                    <a:pt x="1324" y="15161"/>
                  </a:lnTo>
                  <a:lnTo>
                    <a:pt x="1382" y="15210"/>
                  </a:lnTo>
                  <a:lnTo>
                    <a:pt x="1440" y="15203"/>
                  </a:lnTo>
                  <a:lnTo>
                    <a:pt x="1530" y="15241"/>
                  </a:lnTo>
                  <a:lnTo>
                    <a:pt x="1552" y="15192"/>
                  </a:lnTo>
                  <a:lnTo>
                    <a:pt x="1581" y="15167"/>
                  </a:lnTo>
                  <a:lnTo>
                    <a:pt x="1540" y="15104"/>
                  </a:lnTo>
                  <a:lnTo>
                    <a:pt x="1575" y="15078"/>
                  </a:lnTo>
                  <a:lnTo>
                    <a:pt x="1614" y="15101"/>
                  </a:lnTo>
                  <a:lnTo>
                    <a:pt x="1682" y="15073"/>
                  </a:lnTo>
                  <a:lnTo>
                    <a:pt x="1708" y="15098"/>
                  </a:lnTo>
                  <a:lnTo>
                    <a:pt x="1736" y="15122"/>
                  </a:lnTo>
                  <a:lnTo>
                    <a:pt x="1769" y="15109"/>
                  </a:lnTo>
                  <a:lnTo>
                    <a:pt x="1806" y="15149"/>
                  </a:lnTo>
                  <a:lnTo>
                    <a:pt x="1843" y="15156"/>
                  </a:lnTo>
                  <a:lnTo>
                    <a:pt x="1853" y="15224"/>
                  </a:lnTo>
                  <a:lnTo>
                    <a:pt x="1858" y="15331"/>
                  </a:lnTo>
                  <a:lnTo>
                    <a:pt x="1887" y="15345"/>
                  </a:lnTo>
                  <a:lnTo>
                    <a:pt x="1931" y="15297"/>
                  </a:lnTo>
                  <a:lnTo>
                    <a:pt x="1920" y="15250"/>
                  </a:lnTo>
                  <a:lnTo>
                    <a:pt x="1963" y="15226"/>
                  </a:lnTo>
                  <a:lnTo>
                    <a:pt x="1962" y="15266"/>
                  </a:lnTo>
                  <a:lnTo>
                    <a:pt x="2007" y="15302"/>
                  </a:lnTo>
                  <a:lnTo>
                    <a:pt x="2072" y="15300"/>
                  </a:lnTo>
                  <a:lnTo>
                    <a:pt x="2126" y="15310"/>
                  </a:lnTo>
                  <a:lnTo>
                    <a:pt x="2180" y="15307"/>
                  </a:lnTo>
                  <a:lnTo>
                    <a:pt x="2242" y="15331"/>
                  </a:lnTo>
                  <a:lnTo>
                    <a:pt x="2270" y="15318"/>
                  </a:lnTo>
                  <a:lnTo>
                    <a:pt x="2292" y="15268"/>
                  </a:lnTo>
                  <a:lnTo>
                    <a:pt x="2353" y="15262"/>
                  </a:lnTo>
                  <a:lnTo>
                    <a:pt x="2361" y="15224"/>
                  </a:lnTo>
                  <a:lnTo>
                    <a:pt x="2391" y="15192"/>
                  </a:lnTo>
                  <a:lnTo>
                    <a:pt x="2475" y="15177"/>
                  </a:lnTo>
                  <a:lnTo>
                    <a:pt x="2493" y="15194"/>
                  </a:lnTo>
                  <a:lnTo>
                    <a:pt x="2566" y="15203"/>
                  </a:lnTo>
                  <a:lnTo>
                    <a:pt x="2591" y="15223"/>
                  </a:lnTo>
                  <a:lnTo>
                    <a:pt x="2577" y="15255"/>
                  </a:lnTo>
                  <a:lnTo>
                    <a:pt x="2591" y="15310"/>
                  </a:lnTo>
                  <a:lnTo>
                    <a:pt x="2675" y="15416"/>
                  </a:lnTo>
                  <a:lnTo>
                    <a:pt x="2739" y="15411"/>
                  </a:lnTo>
                  <a:lnTo>
                    <a:pt x="2791" y="15436"/>
                  </a:lnTo>
                  <a:lnTo>
                    <a:pt x="2801" y="15480"/>
                  </a:lnTo>
                  <a:lnTo>
                    <a:pt x="2852" y="15501"/>
                  </a:lnTo>
                  <a:lnTo>
                    <a:pt x="2892" y="15488"/>
                  </a:lnTo>
                  <a:lnTo>
                    <a:pt x="2904" y="15471"/>
                  </a:lnTo>
                  <a:lnTo>
                    <a:pt x="2956" y="15477"/>
                  </a:lnTo>
                  <a:lnTo>
                    <a:pt x="2956" y="15505"/>
                  </a:lnTo>
                  <a:lnTo>
                    <a:pt x="3013" y="15498"/>
                  </a:lnTo>
                  <a:lnTo>
                    <a:pt x="3051" y="15457"/>
                  </a:lnTo>
                  <a:lnTo>
                    <a:pt x="3127" y="15496"/>
                  </a:lnTo>
                  <a:lnTo>
                    <a:pt x="3156" y="15532"/>
                  </a:lnTo>
                  <a:lnTo>
                    <a:pt x="3190" y="15506"/>
                  </a:lnTo>
                  <a:lnTo>
                    <a:pt x="3220" y="15503"/>
                  </a:lnTo>
                  <a:lnTo>
                    <a:pt x="3253" y="15506"/>
                  </a:lnTo>
                  <a:lnTo>
                    <a:pt x="3283" y="15469"/>
                  </a:lnTo>
                  <a:lnTo>
                    <a:pt x="3332" y="15538"/>
                  </a:lnTo>
                  <a:lnTo>
                    <a:pt x="3396" y="15553"/>
                  </a:lnTo>
                  <a:lnTo>
                    <a:pt x="3511" y="15625"/>
                  </a:lnTo>
                  <a:lnTo>
                    <a:pt x="3578" y="15652"/>
                  </a:lnTo>
                  <a:lnTo>
                    <a:pt x="3679" y="15674"/>
                  </a:lnTo>
                  <a:lnTo>
                    <a:pt x="3738" y="15667"/>
                  </a:lnTo>
                  <a:lnTo>
                    <a:pt x="3737" y="15690"/>
                  </a:lnTo>
                  <a:lnTo>
                    <a:pt x="3664" y="15755"/>
                  </a:lnTo>
                  <a:lnTo>
                    <a:pt x="3605" y="15841"/>
                  </a:lnTo>
                  <a:lnTo>
                    <a:pt x="3552" y="15974"/>
                  </a:lnTo>
                  <a:lnTo>
                    <a:pt x="3523" y="16063"/>
                  </a:lnTo>
                  <a:lnTo>
                    <a:pt x="3488" y="16113"/>
                  </a:lnTo>
                  <a:lnTo>
                    <a:pt x="3438" y="16114"/>
                  </a:lnTo>
                  <a:lnTo>
                    <a:pt x="3428" y="16138"/>
                  </a:lnTo>
                  <a:lnTo>
                    <a:pt x="3402" y="16185"/>
                  </a:lnTo>
                  <a:lnTo>
                    <a:pt x="3369" y="16188"/>
                  </a:lnTo>
                  <a:lnTo>
                    <a:pt x="3333" y="16193"/>
                  </a:lnTo>
                  <a:lnTo>
                    <a:pt x="3321" y="16274"/>
                  </a:lnTo>
                  <a:lnTo>
                    <a:pt x="3257" y="16362"/>
                  </a:lnTo>
                  <a:lnTo>
                    <a:pt x="3182" y="16439"/>
                  </a:lnTo>
                  <a:lnTo>
                    <a:pt x="3126" y="16465"/>
                  </a:lnTo>
                  <a:lnTo>
                    <a:pt x="3090" y="16535"/>
                  </a:lnTo>
                  <a:lnTo>
                    <a:pt x="3055" y="16613"/>
                  </a:lnTo>
                  <a:lnTo>
                    <a:pt x="3072" y="16693"/>
                  </a:lnTo>
                  <a:lnTo>
                    <a:pt x="3055" y="16805"/>
                  </a:lnTo>
                  <a:lnTo>
                    <a:pt x="3013" y="16827"/>
                  </a:lnTo>
                  <a:lnTo>
                    <a:pt x="2987" y="16933"/>
                  </a:lnTo>
                  <a:lnTo>
                    <a:pt x="2962" y="17025"/>
                  </a:lnTo>
                  <a:lnTo>
                    <a:pt x="2951" y="17101"/>
                  </a:lnTo>
                  <a:lnTo>
                    <a:pt x="2958" y="17151"/>
                  </a:lnTo>
                  <a:lnTo>
                    <a:pt x="2976" y="17196"/>
                  </a:lnTo>
                  <a:lnTo>
                    <a:pt x="2951" y="17245"/>
                  </a:lnTo>
                  <a:lnTo>
                    <a:pt x="2895" y="17265"/>
                  </a:lnTo>
                  <a:lnTo>
                    <a:pt x="2886" y="17301"/>
                  </a:lnTo>
                  <a:lnTo>
                    <a:pt x="2836" y="17485"/>
                  </a:lnTo>
                  <a:lnTo>
                    <a:pt x="2754" y="17617"/>
                  </a:lnTo>
                  <a:lnTo>
                    <a:pt x="2734" y="17678"/>
                  </a:lnTo>
                  <a:lnTo>
                    <a:pt x="2709" y="17720"/>
                  </a:lnTo>
                  <a:lnTo>
                    <a:pt x="2693" y="17916"/>
                  </a:lnTo>
                  <a:lnTo>
                    <a:pt x="2715" y="17961"/>
                  </a:lnTo>
                  <a:lnTo>
                    <a:pt x="2783" y="18053"/>
                  </a:lnTo>
                  <a:lnTo>
                    <a:pt x="2724" y="18148"/>
                  </a:lnTo>
                  <a:lnTo>
                    <a:pt x="2713" y="18188"/>
                  </a:lnTo>
                  <a:lnTo>
                    <a:pt x="2702" y="18247"/>
                  </a:lnTo>
                  <a:lnTo>
                    <a:pt x="2672" y="18270"/>
                  </a:lnTo>
                  <a:lnTo>
                    <a:pt x="2667" y="18351"/>
                  </a:lnTo>
                  <a:lnTo>
                    <a:pt x="2654" y="18433"/>
                  </a:lnTo>
                  <a:lnTo>
                    <a:pt x="2634" y="18521"/>
                  </a:lnTo>
                  <a:lnTo>
                    <a:pt x="2656" y="18586"/>
                  </a:lnTo>
                  <a:lnTo>
                    <a:pt x="2653" y="18638"/>
                  </a:lnTo>
                  <a:lnTo>
                    <a:pt x="2634" y="18678"/>
                  </a:lnTo>
                  <a:lnTo>
                    <a:pt x="2606" y="18708"/>
                  </a:lnTo>
                  <a:lnTo>
                    <a:pt x="2616" y="18790"/>
                  </a:lnTo>
                  <a:lnTo>
                    <a:pt x="2702" y="18880"/>
                  </a:lnTo>
                  <a:lnTo>
                    <a:pt x="2717" y="18925"/>
                  </a:lnTo>
                  <a:lnTo>
                    <a:pt x="2729" y="18965"/>
                  </a:lnTo>
                  <a:lnTo>
                    <a:pt x="2755" y="18992"/>
                  </a:lnTo>
                  <a:lnTo>
                    <a:pt x="2786" y="18988"/>
                  </a:lnTo>
                  <a:lnTo>
                    <a:pt x="2799" y="18951"/>
                  </a:lnTo>
                  <a:lnTo>
                    <a:pt x="2839" y="18945"/>
                  </a:lnTo>
                  <a:lnTo>
                    <a:pt x="2875" y="18964"/>
                  </a:lnTo>
                  <a:lnTo>
                    <a:pt x="2871" y="19019"/>
                  </a:lnTo>
                  <a:lnTo>
                    <a:pt x="2839" y="19034"/>
                  </a:lnTo>
                  <a:lnTo>
                    <a:pt x="2809" y="19045"/>
                  </a:lnTo>
                  <a:lnTo>
                    <a:pt x="2829" y="19075"/>
                  </a:lnTo>
                  <a:lnTo>
                    <a:pt x="2858" y="19096"/>
                  </a:lnTo>
                  <a:lnTo>
                    <a:pt x="2897" y="19097"/>
                  </a:lnTo>
                  <a:lnTo>
                    <a:pt x="2944" y="19083"/>
                  </a:lnTo>
                  <a:lnTo>
                    <a:pt x="3000" y="19066"/>
                  </a:lnTo>
                  <a:lnTo>
                    <a:pt x="3036" y="19049"/>
                  </a:lnTo>
                  <a:lnTo>
                    <a:pt x="3064" y="19030"/>
                  </a:lnTo>
                  <a:lnTo>
                    <a:pt x="3072" y="19008"/>
                  </a:lnTo>
                  <a:lnTo>
                    <a:pt x="3087" y="18978"/>
                  </a:lnTo>
                  <a:lnTo>
                    <a:pt x="3126" y="18976"/>
                  </a:lnTo>
                  <a:lnTo>
                    <a:pt x="3158" y="18977"/>
                  </a:lnTo>
                  <a:lnTo>
                    <a:pt x="3182" y="18966"/>
                  </a:lnTo>
                  <a:lnTo>
                    <a:pt x="3209" y="18975"/>
                  </a:lnTo>
                  <a:lnTo>
                    <a:pt x="3237" y="19014"/>
                  </a:lnTo>
                  <a:lnTo>
                    <a:pt x="3227" y="19045"/>
                  </a:lnTo>
                  <a:lnTo>
                    <a:pt x="3241" y="19071"/>
                  </a:lnTo>
                  <a:lnTo>
                    <a:pt x="3284" y="19072"/>
                  </a:lnTo>
                  <a:lnTo>
                    <a:pt x="3311" y="19054"/>
                  </a:lnTo>
                  <a:lnTo>
                    <a:pt x="3335" y="19044"/>
                  </a:lnTo>
                  <a:lnTo>
                    <a:pt x="3377" y="19049"/>
                  </a:lnTo>
                  <a:lnTo>
                    <a:pt x="3427" y="19052"/>
                  </a:lnTo>
                  <a:lnTo>
                    <a:pt x="3484" y="19044"/>
                  </a:lnTo>
                  <a:lnTo>
                    <a:pt x="3518" y="19035"/>
                  </a:lnTo>
                  <a:lnTo>
                    <a:pt x="3536" y="19024"/>
                  </a:lnTo>
                  <a:lnTo>
                    <a:pt x="3549" y="18997"/>
                  </a:lnTo>
                  <a:lnTo>
                    <a:pt x="3590" y="18982"/>
                  </a:lnTo>
                  <a:lnTo>
                    <a:pt x="3653" y="18939"/>
                  </a:lnTo>
                  <a:lnTo>
                    <a:pt x="3689" y="18903"/>
                  </a:lnTo>
                  <a:lnTo>
                    <a:pt x="3721" y="18900"/>
                  </a:lnTo>
                  <a:lnTo>
                    <a:pt x="3726" y="18923"/>
                  </a:lnTo>
                  <a:lnTo>
                    <a:pt x="3765" y="18917"/>
                  </a:lnTo>
                  <a:lnTo>
                    <a:pt x="3790" y="18908"/>
                  </a:lnTo>
                  <a:lnTo>
                    <a:pt x="3828" y="18920"/>
                  </a:lnTo>
                  <a:lnTo>
                    <a:pt x="3851" y="18934"/>
                  </a:lnTo>
                  <a:lnTo>
                    <a:pt x="3862" y="18987"/>
                  </a:lnTo>
                  <a:lnTo>
                    <a:pt x="3907" y="19008"/>
                  </a:lnTo>
                  <a:lnTo>
                    <a:pt x="3959" y="19012"/>
                  </a:lnTo>
                  <a:lnTo>
                    <a:pt x="3987" y="19011"/>
                  </a:lnTo>
                  <a:lnTo>
                    <a:pt x="4014" y="19002"/>
                  </a:lnTo>
                  <a:lnTo>
                    <a:pt x="4063" y="19012"/>
                  </a:lnTo>
                  <a:lnTo>
                    <a:pt x="4100" y="19008"/>
                  </a:lnTo>
                  <a:lnTo>
                    <a:pt x="4133" y="18997"/>
                  </a:lnTo>
                  <a:lnTo>
                    <a:pt x="4136" y="18976"/>
                  </a:lnTo>
                  <a:lnTo>
                    <a:pt x="4102" y="18949"/>
                  </a:lnTo>
                  <a:lnTo>
                    <a:pt x="4137" y="18920"/>
                  </a:lnTo>
                  <a:lnTo>
                    <a:pt x="4182" y="18887"/>
                  </a:lnTo>
                  <a:lnTo>
                    <a:pt x="4258" y="18890"/>
                  </a:lnTo>
                  <a:lnTo>
                    <a:pt x="4252" y="18959"/>
                  </a:lnTo>
                  <a:lnTo>
                    <a:pt x="4225" y="18977"/>
                  </a:lnTo>
                  <a:lnTo>
                    <a:pt x="4234" y="19023"/>
                  </a:lnTo>
                  <a:lnTo>
                    <a:pt x="4256" y="19050"/>
                  </a:lnTo>
                  <a:lnTo>
                    <a:pt x="4285" y="19025"/>
                  </a:lnTo>
                  <a:lnTo>
                    <a:pt x="4292" y="18974"/>
                  </a:lnTo>
                  <a:lnTo>
                    <a:pt x="4330" y="18934"/>
                  </a:lnTo>
                  <a:lnTo>
                    <a:pt x="4330" y="18900"/>
                  </a:lnTo>
                  <a:lnTo>
                    <a:pt x="4326" y="18859"/>
                  </a:lnTo>
                  <a:lnTo>
                    <a:pt x="4351" y="18846"/>
                  </a:lnTo>
                  <a:lnTo>
                    <a:pt x="4367" y="18819"/>
                  </a:lnTo>
                  <a:lnTo>
                    <a:pt x="4348" y="18789"/>
                  </a:lnTo>
                  <a:lnTo>
                    <a:pt x="4293" y="18786"/>
                  </a:lnTo>
                  <a:lnTo>
                    <a:pt x="4256" y="18792"/>
                  </a:lnTo>
                  <a:lnTo>
                    <a:pt x="4231" y="18819"/>
                  </a:lnTo>
                  <a:lnTo>
                    <a:pt x="4178" y="18832"/>
                  </a:lnTo>
                  <a:lnTo>
                    <a:pt x="4123" y="18826"/>
                  </a:lnTo>
                  <a:lnTo>
                    <a:pt x="4076" y="18801"/>
                  </a:lnTo>
                  <a:lnTo>
                    <a:pt x="4039" y="18779"/>
                  </a:lnTo>
                  <a:lnTo>
                    <a:pt x="4022" y="18748"/>
                  </a:lnTo>
                  <a:lnTo>
                    <a:pt x="4015" y="18707"/>
                  </a:lnTo>
                  <a:lnTo>
                    <a:pt x="4067" y="18678"/>
                  </a:lnTo>
                  <a:lnTo>
                    <a:pt x="4086" y="18647"/>
                  </a:lnTo>
                  <a:lnTo>
                    <a:pt x="4088" y="18604"/>
                  </a:lnTo>
                  <a:lnTo>
                    <a:pt x="4123" y="18571"/>
                  </a:lnTo>
                  <a:lnTo>
                    <a:pt x="4176" y="18529"/>
                  </a:lnTo>
                  <a:lnTo>
                    <a:pt x="4248" y="18517"/>
                  </a:lnTo>
                  <a:lnTo>
                    <a:pt x="4279" y="18522"/>
                  </a:lnTo>
                  <a:lnTo>
                    <a:pt x="4287" y="18505"/>
                  </a:lnTo>
                  <a:lnTo>
                    <a:pt x="4265" y="18483"/>
                  </a:lnTo>
                  <a:lnTo>
                    <a:pt x="4255" y="18467"/>
                  </a:lnTo>
                  <a:lnTo>
                    <a:pt x="4273" y="18448"/>
                  </a:lnTo>
                  <a:lnTo>
                    <a:pt x="4327" y="18462"/>
                  </a:lnTo>
                  <a:lnTo>
                    <a:pt x="4358" y="18467"/>
                  </a:lnTo>
                  <a:lnTo>
                    <a:pt x="4351" y="18501"/>
                  </a:lnTo>
                  <a:lnTo>
                    <a:pt x="4355" y="18534"/>
                  </a:lnTo>
                  <a:lnTo>
                    <a:pt x="4361" y="18560"/>
                  </a:lnTo>
                  <a:lnTo>
                    <a:pt x="4395" y="18569"/>
                  </a:lnTo>
                  <a:lnTo>
                    <a:pt x="4408" y="18550"/>
                  </a:lnTo>
                  <a:lnTo>
                    <a:pt x="4406" y="18520"/>
                  </a:lnTo>
                  <a:lnTo>
                    <a:pt x="4404" y="18486"/>
                  </a:lnTo>
                  <a:lnTo>
                    <a:pt x="4429" y="18476"/>
                  </a:lnTo>
                  <a:lnTo>
                    <a:pt x="4453" y="18505"/>
                  </a:lnTo>
                  <a:lnTo>
                    <a:pt x="4456" y="18523"/>
                  </a:lnTo>
                  <a:lnTo>
                    <a:pt x="4466" y="18557"/>
                  </a:lnTo>
                  <a:lnTo>
                    <a:pt x="4493" y="18560"/>
                  </a:lnTo>
                  <a:lnTo>
                    <a:pt x="4512" y="18547"/>
                  </a:lnTo>
                  <a:lnTo>
                    <a:pt x="4552" y="18573"/>
                  </a:lnTo>
                  <a:lnTo>
                    <a:pt x="4546" y="18604"/>
                  </a:lnTo>
                  <a:lnTo>
                    <a:pt x="4506" y="18628"/>
                  </a:lnTo>
                  <a:lnTo>
                    <a:pt x="4525" y="18647"/>
                  </a:lnTo>
                  <a:lnTo>
                    <a:pt x="4540" y="18665"/>
                  </a:lnTo>
                  <a:lnTo>
                    <a:pt x="4521" y="18701"/>
                  </a:lnTo>
                  <a:lnTo>
                    <a:pt x="4552" y="18727"/>
                  </a:lnTo>
                  <a:lnTo>
                    <a:pt x="4593" y="18745"/>
                  </a:lnTo>
                  <a:lnTo>
                    <a:pt x="4622" y="18768"/>
                  </a:lnTo>
                  <a:lnTo>
                    <a:pt x="4659" y="18727"/>
                  </a:lnTo>
                  <a:lnTo>
                    <a:pt x="4632" y="18711"/>
                  </a:lnTo>
                  <a:lnTo>
                    <a:pt x="4617" y="18696"/>
                  </a:lnTo>
                  <a:lnTo>
                    <a:pt x="4601" y="18674"/>
                  </a:lnTo>
                  <a:lnTo>
                    <a:pt x="4632" y="18641"/>
                  </a:lnTo>
                  <a:lnTo>
                    <a:pt x="4654" y="18643"/>
                  </a:lnTo>
                  <a:lnTo>
                    <a:pt x="4690" y="18664"/>
                  </a:lnTo>
                  <a:lnTo>
                    <a:pt x="4727" y="18695"/>
                  </a:lnTo>
                  <a:lnTo>
                    <a:pt x="4743" y="18715"/>
                  </a:lnTo>
                  <a:lnTo>
                    <a:pt x="4746" y="18749"/>
                  </a:lnTo>
                  <a:lnTo>
                    <a:pt x="4757" y="18779"/>
                  </a:lnTo>
                  <a:lnTo>
                    <a:pt x="4774" y="18803"/>
                  </a:lnTo>
                  <a:lnTo>
                    <a:pt x="4806" y="18811"/>
                  </a:lnTo>
                  <a:lnTo>
                    <a:pt x="4901" y="18780"/>
                  </a:lnTo>
                  <a:lnTo>
                    <a:pt x="4934" y="18764"/>
                  </a:lnTo>
                  <a:lnTo>
                    <a:pt x="4956" y="18731"/>
                  </a:lnTo>
                  <a:lnTo>
                    <a:pt x="4953" y="18717"/>
                  </a:lnTo>
                  <a:lnTo>
                    <a:pt x="4934" y="18698"/>
                  </a:lnTo>
                  <a:lnTo>
                    <a:pt x="4897" y="18678"/>
                  </a:lnTo>
                  <a:lnTo>
                    <a:pt x="4876" y="18649"/>
                  </a:lnTo>
                  <a:lnTo>
                    <a:pt x="4886" y="18631"/>
                  </a:lnTo>
                  <a:lnTo>
                    <a:pt x="4929" y="18624"/>
                  </a:lnTo>
                  <a:lnTo>
                    <a:pt x="4991" y="18637"/>
                  </a:lnTo>
                  <a:lnTo>
                    <a:pt x="5080" y="18686"/>
                  </a:lnTo>
                  <a:lnTo>
                    <a:pt x="5117" y="18705"/>
                  </a:lnTo>
                  <a:lnTo>
                    <a:pt x="5144" y="18737"/>
                  </a:lnTo>
                  <a:lnTo>
                    <a:pt x="5145" y="18774"/>
                  </a:lnTo>
                  <a:lnTo>
                    <a:pt x="5191" y="18789"/>
                  </a:lnTo>
                  <a:lnTo>
                    <a:pt x="5238" y="18797"/>
                  </a:lnTo>
                  <a:lnTo>
                    <a:pt x="5277" y="18798"/>
                  </a:lnTo>
                  <a:lnTo>
                    <a:pt x="5297" y="18780"/>
                  </a:lnTo>
                  <a:lnTo>
                    <a:pt x="5285" y="18739"/>
                  </a:lnTo>
                  <a:lnTo>
                    <a:pt x="5260" y="18707"/>
                  </a:lnTo>
                  <a:lnTo>
                    <a:pt x="5248" y="18671"/>
                  </a:lnTo>
                  <a:lnTo>
                    <a:pt x="5209" y="18610"/>
                  </a:lnTo>
                  <a:lnTo>
                    <a:pt x="5157" y="18581"/>
                  </a:lnTo>
                  <a:lnTo>
                    <a:pt x="5129" y="18553"/>
                  </a:lnTo>
                  <a:lnTo>
                    <a:pt x="5082" y="18526"/>
                  </a:lnTo>
                  <a:lnTo>
                    <a:pt x="5051" y="18513"/>
                  </a:lnTo>
                  <a:lnTo>
                    <a:pt x="5030" y="18485"/>
                  </a:lnTo>
                  <a:lnTo>
                    <a:pt x="5012" y="18462"/>
                  </a:lnTo>
                  <a:lnTo>
                    <a:pt x="5018" y="18443"/>
                  </a:lnTo>
                  <a:lnTo>
                    <a:pt x="5071" y="18443"/>
                  </a:lnTo>
                  <a:lnTo>
                    <a:pt x="5119" y="18479"/>
                  </a:lnTo>
                  <a:lnTo>
                    <a:pt x="5154" y="18510"/>
                  </a:lnTo>
                  <a:lnTo>
                    <a:pt x="5188" y="18538"/>
                  </a:lnTo>
                  <a:lnTo>
                    <a:pt x="5225" y="18569"/>
                  </a:lnTo>
                  <a:lnTo>
                    <a:pt x="5283" y="18596"/>
                  </a:lnTo>
                  <a:lnTo>
                    <a:pt x="5322" y="18622"/>
                  </a:lnTo>
                  <a:lnTo>
                    <a:pt x="5330" y="18670"/>
                  </a:lnTo>
                  <a:lnTo>
                    <a:pt x="5346" y="18698"/>
                  </a:lnTo>
                  <a:lnTo>
                    <a:pt x="5400" y="18737"/>
                  </a:lnTo>
                  <a:lnTo>
                    <a:pt x="5450" y="18772"/>
                  </a:lnTo>
                  <a:lnTo>
                    <a:pt x="5508" y="18795"/>
                  </a:lnTo>
                  <a:lnTo>
                    <a:pt x="5571" y="18791"/>
                  </a:lnTo>
                  <a:lnTo>
                    <a:pt x="5641" y="18798"/>
                  </a:lnTo>
                  <a:lnTo>
                    <a:pt x="5672" y="18826"/>
                  </a:lnTo>
                  <a:lnTo>
                    <a:pt x="5730" y="18832"/>
                  </a:lnTo>
                  <a:lnTo>
                    <a:pt x="5758" y="18866"/>
                  </a:lnTo>
                  <a:lnTo>
                    <a:pt x="5769" y="18906"/>
                  </a:lnTo>
                  <a:lnTo>
                    <a:pt x="5789" y="18945"/>
                  </a:lnTo>
                  <a:lnTo>
                    <a:pt x="5837" y="18971"/>
                  </a:lnTo>
                  <a:lnTo>
                    <a:pt x="5886" y="18982"/>
                  </a:lnTo>
                  <a:lnTo>
                    <a:pt x="5932" y="18997"/>
                  </a:lnTo>
                  <a:lnTo>
                    <a:pt x="5980" y="19035"/>
                  </a:lnTo>
                  <a:lnTo>
                    <a:pt x="6029" y="19054"/>
                  </a:lnTo>
                  <a:lnTo>
                    <a:pt x="6099" y="19071"/>
                  </a:lnTo>
                  <a:lnTo>
                    <a:pt x="6163" y="19033"/>
                  </a:lnTo>
                  <a:lnTo>
                    <a:pt x="6166" y="18986"/>
                  </a:lnTo>
                  <a:lnTo>
                    <a:pt x="6198" y="18956"/>
                  </a:lnTo>
                  <a:lnTo>
                    <a:pt x="6255" y="18971"/>
                  </a:lnTo>
                  <a:lnTo>
                    <a:pt x="6258" y="19012"/>
                  </a:lnTo>
                  <a:lnTo>
                    <a:pt x="6258" y="19062"/>
                  </a:lnTo>
                  <a:lnTo>
                    <a:pt x="6308" y="19088"/>
                  </a:lnTo>
                  <a:lnTo>
                    <a:pt x="6350" y="19103"/>
                  </a:lnTo>
                  <a:lnTo>
                    <a:pt x="6360" y="19072"/>
                  </a:lnTo>
                  <a:lnTo>
                    <a:pt x="6399" y="19077"/>
                  </a:lnTo>
                  <a:lnTo>
                    <a:pt x="6420" y="19099"/>
                  </a:lnTo>
                  <a:lnTo>
                    <a:pt x="6465" y="19092"/>
                  </a:lnTo>
                  <a:lnTo>
                    <a:pt x="6498" y="19088"/>
                  </a:lnTo>
                  <a:lnTo>
                    <a:pt x="6509" y="19120"/>
                  </a:lnTo>
                  <a:lnTo>
                    <a:pt x="6520" y="19157"/>
                  </a:lnTo>
                  <a:lnTo>
                    <a:pt x="6551" y="19215"/>
                  </a:lnTo>
                  <a:lnTo>
                    <a:pt x="6589" y="19218"/>
                  </a:lnTo>
                  <a:lnTo>
                    <a:pt x="6617" y="19210"/>
                  </a:lnTo>
                  <a:lnTo>
                    <a:pt x="6644" y="19244"/>
                  </a:lnTo>
                  <a:lnTo>
                    <a:pt x="6668" y="19278"/>
                  </a:lnTo>
                  <a:lnTo>
                    <a:pt x="6703" y="19294"/>
                  </a:lnTo>
                  <a:lnTo>
                    <a:pt x="6709" y="19330"/>
                  </a:lnTo>
                  <a:lnTo>
                    <a:pt x="6684" y="19377"/>
                  </a:lnTo>
                  <a:lnTo>
                    <a:pt x="6662" y="19390"/>
                  </a:lnTo>
                  <a:lnTo>
                    <a:pt x="6681" y="19456"/>
                  </a:lnTo>
                  <a:lnTo>
                    <a:pt x="6708" y="19506"/>
                  </a:lnTo>
                  <a:lnTo>
                    <a:pt x="6729" y="19477"/>
                  </a:lnTo>
                  <a:lnTo>
                    <a:pt x="6788" y="19488"/>
                  </a:lnTo>
                  <a:lnTo>
                    <a:pt x="6810" y="19483"/>
                  </a:lnTo>
                  <a:lnTo>
                    <a:pt x="6824" y="19440"/>
                  </a:lnTo>
                  <a:lnTo>
                    <a:pt x="6862" y="19437"/>
                  </a:lnTo>
                  <a:lnTo>
                    <a:pt x="6921" y="19462"/>
                  </a:lnTo>
                  <a:lnTo>
                    <a:pt x="6919" y="19488"/>
                  </a:lnTo>
                  <a:lnTo>
                    <a:pt x="6876" y="19585"/>
                  </a:lnTo>
                  <a:lnTo>
                    <a:pt x="6884" y="19614"/>
                  </a:lnTo>
                  <a:lnTo>
                    <a:pt x="6852" y="19648"/>
                  </a:lnTo>
                  <a:lnTo>
                    <a:pt x="6820" y="19659"/>
                  </a:lnTo>
                  <a:lnTo>
                    <a:pt x="6818" y="19700"/>
                  </a:lnTo>
                  <a:lnTo>
                    <a:pt x="6863" y="19707"/>
                  </a:lnTo>
                  <a:lnTo>
                    <a:pt x="6961" y="19696"/>
                  </a:lnTo>
                  <a:lnTo>
                    <a:pt x="7069" y="19631"/>
                  </a:lnTo>
                  <a:lnTo>
                    <a:pt x="7138" y="19516"/>
                  </a:lnTo>
                  <a:lnTo>
                    <a:pt x="7181" y="19468"/>
                  </a:lnTo>
                  <a:lnTo>
                    <a:pt x="7253" y="19416"/>
                  </a:lnTo>
                  <a:lnTo>
                    <a:pt x="7295" y="19334"/>
                  </a:lnTo>
                  <a:lnTo>
                    <a:pt x="7286" y="19228"/>
                  </a:lnTo>
                  <a:lnTo>
                    <a:pt x="7241" y="19173"/>
                  </a:lnTo>
                  <a:lnTo>
                    <a:pt x="7255" y="19088"/>
                  </a:lnTo>
                  <a:lnTo>
                    <a:pt x="7249" y="19060"/>
                  </a:lnTo>
                  <a:lnTo>
                    <a:pt x="7238" y="19006"/>
                  </a:lnTo>
                  <a:lnTo>
                    <a:pt x="7275" y="18974"/>
                  </a:lnTo>
                  <a:lnTo>
                    <a:pt x="7312" y="18982"/>
                  </a:lnTo>
                  <a:lnTo>
                    <a:pt x="7284" y="19034"/>
                  </a:lnTo>
                  <a:lnTo>
                    <a:pt x="7292" y="19057"/>
                  </a:lnTo>
                  <a:lnTo>
                    <a:pt x="7347" y="19088"/>
                  </a:lnTo>
                  <a:lnTo>
                    <a:pt x="7410" y="19094"/>
                  </a:lnTo>
                  <a:lnTo>
                    <a:pt x="7447" y="19091"/>
                  </a:lnTo>
                  <a:lnTo>
                    <a:pt x="7464" y="19062"/>
                  </a:lnTo>
                  <a:lnTo>
                    <a:pt x="7501" y="19028"/>
                  </a:lnTo>
                  <a:lnTo>
                    <a:pt x="7587" y="19036"/>
                  </a:lnTo>
                  <a:lnTo>
                    <a:pt x="7656" y="19057"/>
                  </a:lnTo>
                  <a:lnTo>
                    <a:pt x="7685" y="19088"/>
                  </a:lnTo>
                  <a:lnTo>
                    <a:pt x="7756" y="19108"/>
                  </a:lnTo>
                  <a:lnTo>
                    <a:pt x="7782" y="19131"/>
                  </a:lnTo>
                  <a:lnTo>
                    <a:pt x="7850" y="19117"/>
                  </a:lnTo>
                  <a:lnTo>
                    <a:pt x="7919" y="19106"/>
                  </a:lnTo>
                  <a:lnTo>
                    <a:pt x="7976" y="19099"/>
                  </a:lnTo>
                  <a:lnTo>
                    <a:pt x="7993" y="19119"/>
                  </a:lnTo>
                  <a:lnTo>
                    <a:pt x="7997" y="19143"/>
                  </a:lnTo>
                  <a:lnTo>
                    <a:pt x="7947" y="19171"/>
                  </a:lnTo>
                  <a:lnTo>
                    <a:pt x="7939" y="19199"/>
                  </a:lnTo>
                  <a:lnTo>
                    <a:pt x="7942" y="19231"/>
                  </a:lnTo>
                  <a:lnTo>
                    <a:pt x="8005" y="19223"/>
                  </a:lnTo>
                  <a:lnTo>
                    <a:pt x="8062" y="19273"/>
                  </a:lnTo>
                  <a:lnTo>
                    <a:pt x="8090" y="19305"/>
                  </a:lnTo>
                  <a:lnTo>
                    <a:pt x="8119" y="19340"/>
                  </a:lnTo>
                  <a:lnTo>
                    <a:pt x="8108" y="19377"/>
                  </a:lnTo>
                  <a:lnTo>
                    <a:pt x="8114" y="19405"/>
                  </a:lnTo>
                  <a:lnTo>
                    <a:pt x="8222" y="19425"/>
                  </a:lnTo>
                  <a:lnTo>
                    <a:pt x="8285" y="19423"/>
                  </a:lnTo>
                  <a:lnTo>
                    <a:pt x="8325" y="19423"/>
                  </a:lnTo>
                  <a:lnTo>
                    <a:pt x="8325" y="19379"/>
                  </a:lnTo>
                  <a:lnTo>
                    <a:pt x="8409" y="19368"/>
                  </a:lnTo>
                  <a:lnTo>
                    <a:pt x="8463" y="19351"/>
                  </a:lnTo>
                  <a:lnTo>
                    <a:pt x="8537" y="19345"/>
                  </a:lnTo>
                  <a:lnTo>
                    <a:pt x="8505" y="19414"/>
                  </a:lnTo>
                  <a:lnTo>
                    <a:pt x="8576" y="19414"/>
                  </a:lnTo>
                  <a:lnTo>
                    <a:pt x="8617" y="19347"/>
                  </a:lnTo>
                  <a:lnTo>
                    <a:pt x="8657" y="19308"/>
                  </a:lnTo>
                  <a:lnTo>
                    <a:pt x="8717" y="19308"/>
                  </a:lnTo>
                  <a:lnTo>
                    <a:pt x="8788" y="19310"/>
                  </a:lnTo>
                  <a:lnTo>
                    <a:pt x="8786" y="19273"/>
                  </a:lnTo>
                  <a:lnTo>
                    <a:pt x="8760" y="19225"/>
                  </a:lnTo>
                  <a:lnTo>
                    <a:pt x="8808" y="19182"/>
                  </a:lnTo>
                  <a:lnTo>
                    <a:pt x="8843" y="19140"/>
                  </a:lnTo>
                  <a:lnTo>
                    <a:pt x="8938" y="19168"/>
                  </a:lnTo>
                  <a:lnTo>
                    <a:pt x="9057" y="19134"/>
                  </a:lnTo>
                  <a:lnTo>
                    <a:pt x="9083" y="19025"/>
                  </a:lnTo>
                  <a:lnTo>
                    <a:pt x="9131" y="18977"/>
                  </a:lnTo>
                  <a:lnTo>
                    <a:pt x="9198" y="18969"/>
                  </a:lnTo>
                  <a:lnTo>
                    <a:pt x="9335" y="18974"/>
                  </a:lnTo>
                  <a:lnTo>
                    <a:pt x="9389" y="18977"/>
                  </a:lnTo>
                  <a:lnTo>
                    <a:pt x="9489" y="18986"/>
                  </a:lnTo>
                  <a:lnTo>
                    <a:pt x="9489" y="18949"/>
                  </a:lnTo>
                  <a:lnTo>
                    <a:pt x="9612" y="18917"/>
                  </a:lnTo>
                  <a:lnTo>
                    <a:pt x="9721" y="18891"/>
                  </a:lnTo>
                  <a:lnTo>
                    <a:pt x="9784" y="18900"/>
                  </a:lnTo>
                  <a:lnTo>
                    <a:pt x="9864" y="18917"/>
                  </a:lnTo>
                  <a:lnTo>
                    <a:pt x="9938" y="18923"/>
                  </a:lnTo>
                  <a:lnTo>
                    <a:pt x="10013" y="18934"/>
                  </a:lnTo>
                  <a:lnTo>
                    <a:pt x="10059" y="18932"/>
                  </a:lnTo>
                  <a:lnTo>
                    <a:pt x="10042" y="18845"/>
                  </a:lnTo>
                  <a:lnTo>
                    <a:pt x="9984" y="18721"/>
                  </a:lnTo>
                  <a:lnTo>
                    <a:pt x="10033" y="18700"/>
                  </a:lnTo>
                  <a:lnTo>
                    <a:pt x="10070" y="18660"/>
                  </a:lnTo>
                  <a:lnTo>
                    <a:pt x="10118" y="18600"/>
                  </a:lnTo>
                  <a:lnTo>
                    <a:pt x="10164" y="18621"/>
                  </a:lnTo>
                  <a:lnTo>
                    <a:pt x="10107" y="18678"/>
                  </a:lnTo>
                  <a:lnTo>
                    <a:pt x="10096" y="18737"/>
                  </a:lnTo>
                  <a:lnTo>
                    <a:pt x="10127" y="18766"/>
                  </a:lnTo>
                  <a:lnTo>
                    <a:pt x="10222" y="18737"/>
                  </a:lnTo>
                  <a:lnTo>
                    <a:pt x="10282" y="18740"/>
                  </a:lnTo>
                  <a:lnTo>
                    <a:pt x="10339" y="18734"/>
                  </a:lnTo>
                  <a:lnTo>
                    <a:pt x="10419" y="18723"/>
                  </a:lnTo>
                  <a:lnTo>
                    <a:pt x="10436" y="18795"/>
                  </a:lnTo>
                  <a:lnTo>
                    <a:pt x="10499" y="18869"/>
                  </a:lnTo>
                  <a:lnTo>
                    <a:pt x="10542" y="18880"/>
                  </a:lnTo>
                  <a:lnTo>
                    <a:pt x="10630" y="18866"/>
                  </a:lnTo>
                  <a:lnTo>
                    <a:pt x="10685" y="18771"/>
                  </a:lnTo>
                  <a:lnTo>
                    <a:pt x="10799" y="18758"/>
                  </a:lnTo>
                  <a:lnTo>
                    <a:pt x="10946" y="18786"/>
                  </a:lnTo>
                  <a:lnTo>
                    <a:pt x="10948" y="18828"/>
                  </a:lnTo>
                  <a:lnTo>
                    <a:pt x="11028" y="18895"/>
                  </a:lnTo>
                  <a:lnTo>
                    <a:pt x="10965" y="18954"/>
                  </a:lnTo>
                  <a:lnTo>
                    <a:pt x="10970" y="19043"/>
                  </a:lnTo>
                  <a:lnTo>
                    <a:pt x="11046" y="19077"/>
                  </a:lnTo>
                  <a:lnTo>
                    <a:pt x="11083" y="19114"/>
                  </a:lnTo>
                  <a:lnTo>
                    <a:pt x="11157" y="19197"/>
                  </a:lnTo>
                  <a:lnTo>
                    <a:pt x="11231" y="19223"/>
                  </a:lnTo>
                  <a:lnTo>
                    <a:pt x="11268" y="19231"/>
                  </a:lnTo>
                  <a:lnTo>
                    <a:pt x="11296" y="19249"/>
                  </a:lnTo>
                  <a:lnTo>
                    <a:pt x="11365" y="19205"/>
                  </a:lnTo>
                  <a:lnTo>
                    <a:pt x="11356" y="19110"/>
                  </a:lnTo>
                  <a:lnTo>
                    <a:pt x="11367" y="19045"/>
                  </a:lnTo>
                  <a:lnTo>
                    <a:pt x="11387" y="19003"/>
                  </a:lnTo>
                  <a:lnTo>
                    <a:pt x="11385" y="18969"/>
                  </a:lnTo>
                  <a:lnTo>
                    <a:pt x="11450" y="18903"/>
                  </a:lnTo>
                  <a:lnTo>
                    <a:pt x="11422" y="18791"/>
                  </a:lnTo>
                  <a:lnTo>
                    <a:pt x="11408" y="18712"/>
                  </a:lnTo>
                  <a:lnTo>
                    <a:pt x="11337" y="18658"/>
                  </a:lnTo>
                  <a:lnTo>
                    <a:pt x="11300" y="18663"/>
                  </a:lnTo>
                  <a:lnTo>
                    <a:pt x="11226" y="18680"/>
                  </a:lnTo>
                  <a:lnTo>
                    <a:pt x="11150" y="18680"/>
                  </a:lnTo>
                  <a:lnTo>
                    <a:pt x="11159" y="18643"/>
                  </a:lnTo>
                  <a:lnTo>
                    <a:pt x="11189" y="18569"/>
                  </a:lnTo>
                  <a:lnTo>
                    <a:pt x="11196" y="18532"/>
                  </a:lnTo>
                  <a:lnTo>
                    <a:pt x="11211" y="18495"/>
                  </a:lnTo>
                  <a:lnTo>
                    <a:pt x="11302" y="18367"/>
                  </a:lnTo>
                  <a:lnTo>
                    <a:pt x="11200" y="18161"/>
                  </a:lnTo>
                  <a:lnTo>
                    <a:pt x="11163" y="18109"/>
                  </a:lnTo>
                  <a:lnTo>
                    <a:pt x="11095" y="18084"/>
                  </a:lnTo>
                  <a:lnTo>
                    <a:pt x="11084" y="17999"/>
                  </a:lnTo>
                  <a:lnTo>
                    <a:pt x="11039" y="17937"/>
                  </a:lnTo>
                  <a:lnTo>
                    <a:pt x="10912" y="17830"/>
                  </a:lnTo>
                  <a:lnTo>
                    <a:pt x="10912" y="17741"/>
                  </a:lnTo>
                  <a:lnTo>
                    <a:pt x="10930" y="17687"/>
                  </a:lnTo>
                  <a:lnTo>
                    <a:pt x="11022" y="17635"/>
                  </a:lnTo>
                  <a:lnTo>
                    <a:pt x="11070" y="17570"/>
                  </a:lnTo>
                  <a:lnTo>
                    <a:pt x="11097" y="17525"/>
                  </a:lnTo>
                  <a:lnTo>
                    <a:pt x="11211" y="17512"/>
                  </a:lnTo>
                  <a:lnTo>
                    <a:pt x="11251" y="17481"/>
                  </a:lnTo>
                  <a:lnTo>
                    <a:pt x="11300" y="17406"/>
                  </a:lnTo>
                  <a:lnTo>
                    <a:pt x="11392" y="17364"/>
                  </a:lnTo>
                  <a:lnTo>
                    <a:pt x="11517" y="17327"/>
                  </a:lnTo>
                  <a:lnTo>
                    <a:pt x="11598" y="17292"/>
                  </a:lnTo>
                  <a:lnTo>
                    <a:pt x="11715" y="17296"/>
                  </a:lnTo>
                  <a:lnTo>
                    <a:pt x="11808" y="17241"/>
                  </a:lnTo>
                  <a:lnTo>
                    <a:pt x="11862" y="17192"/>
                  </a:lnTo>
                  <a:lnTo>
                    <a:pt x="11921" y="17142"/>
                  </a:lnTo>
                  <a:lnTo>
                    <a:pt x="11972" y="17090"/>
                  </a:lnTo>
                  <a:lnTo>
                    <a:pt x="11985" y="16974"/>
                  </a:lnTo>
                  <a:lnTo>
                    <a:pt x="11968" y="16891"/>
                  </a:lnTo>
                  <a:lnTo>
                    <a:pt x="12014" y="16785"/>
                  </a:lnTo>
                  <a:lnTo>
                    <a:pt x="12003" y="16720"/>
                  </a:lnTo>
                  <a:lnTo>
                    <a:pt x="11988" y="16698"/>
                  </a:lnTo>
                  <a:lnTo>
                    <a:pt x="11988" y="16665"/>
                  </a:lnTo>
                  <a:lnTo>
                    <a:pt x="12011" y="16661"/>
                  </a:lnTo>
                  <a:lnTo>
                    <a:pt x="12038" y="16669"/>
                  </a:lnTo>
                  <a:lnTo>
                    <a:pt x="12072" y="16647"/>
                  </a:lnTo>
                  <a:lnTo>
                    <a:pt x="12086" y="16623"/>
                  </a:lnTo>
                  <a:lnTo>
                    <a:pt x="12107" y="16598"/>
                  </a:lnTo>
                  <a:lnTo>
                    <a:pt x="12136" y="16603"/>
                  </a:lnTo>
                  <a:lnTo>
                    <a:pt x="12173" y="16653"/>
                  </a:lnTo>
                  <a:lnTo>
                    <a:pt x="12204" y="16665"/>
                  </a:lnTo>
                  <a:lnTo>
                    <a:pt x="12233" y="16650"/>
                  </a:lnTo>
                  <a:lnTo>
                    <a:pt x="12274" y="16683"/>
                  </a:lnTo>
                  <a:lnTo>
                    <a:pt x="12360" y="16732"/>
                  </a:lnTo>
                  <a:lnTo>
                    <a:pt x="12447" y="16777"/>
                  </a:lnTo>
                  <a:lnTo>
                    <a:pt x="12453" y="16727"/>
                  </a:lnTo>
                  <a:lnTo>
                    <a:pt x="12477" y="16692"/>
                  </a:lnTo>
                  <a:lnTo>
                    <a:pt x="12527" y="16673"/>
                  </a:lnTo>
                  <a:lnTo>
                    <a:pt x="12563" y="16621"/>
                  </a:lnTo>
                  <a:lnTo>
                    <a:pt x="12597" y="16445"/>
                  </a:lnTo>
                  <a:lnTo>
                    <a:pt x="12611" y="16350"/>
                  </a:lnTo>
                  <a:lnTo>
                    <a:pt x="12572" y="16312"/>
                  </a:lnTo>
                  <a:lnTo>
                    <a:pt x="12569" y="16280"/>
                  </a:lnTo>
                  <a:lnTo>
                    <a:pt x="12622" y="16171"/>
                  </a:lnTo>
                  <a:lnTo>
                    <a:pt x="12576" y="16158"/>
                  </a:lnTo>
                  <a:lnTo>
                    <a:pt x="12572" y="16085"/>
                  </a:lnTo>
                  <a:lnTo>
                    <a:pt x="12485" y="15950"/>
                  </a:lnTo>
                  <a:lnTo>
                    <a:pt x="12460" y="15885"/>
                  </a:lnTo>
                  <a:lnTo>
                    <a:pt x="12359" y="15895"/>
                  </a:lnTo>
                  <a:lnTo>
                    <a:pt x="12274" y="15731"/>
                  </a:lnTo>
                  <a:lnTo>
                    <a:pt x="12239" y="15731"/>
                  </a:lnTo>
                  <a:lnTo>
                    <a:pt x="12230" y="15678"/>
                  </a:lnTo>
                  <a:lnTo>
                    <a:pt x="12109" y="15678"/>
                  </a:lnTo>
                  <a:lnTo>
                    <a:pt x="12091" y="15744"/>
                  </a:lnTo>
                  <a:lnTo>
                    <a:pt x="12062" y="15736"/>
                  </a:lnTo>
                  <a:lnTo>
                    <a:pt x="11937" y="15627"/>
                  </a:lnTo>
                  <a:lnTo>
                    <a:pt x="11930" y="15488"/>
                  </a:lnTo>
                  <a:lnTo>
                    <a:pt x="11746" y="15315"/>
                  </a:lnTo>
                  <a:lnTo>
                    <a:pt x="11655" y="15334"/>
                  </a:lnTo>
                  <a:lnTo>
                    <a:pt x="11580" y="15286"/>
                  </a:lnTo>
                  <a:lnTo>
                    <a:pt x="11571" y="15203"/>
                  </a:lnTo>
                  <a:lnTo>
                    <a:pt x="11457" y="15081"/>
                  </a:lnTo>
                  <a:lnTo>
                    <a:pt x="11339" y="14961"/>
                  </a:lnTo>
                  <a:lnTo>
                    <a:pt x="11349" y="14874"/>
                  </a:lnTo>
                  <a:lnTo>
                    <a:pt x="11206" y="14776"/>
                  </a:lnTo>
                  <a:lnTo>
                    <a:pt x="11127" y="14754"/>
                  </a:lnTo>
                  <a:lnTo>
                    <a:pt x="11101" y="14796"/>
                  </a:lnTo>
                  <a:lnTo>
                    <a:pt x="10948" y="14775"/>
                  </a:lnTo>
                  <a:lnTo>
                    <a:pt x="10909" y="14655"/>
                  </a:lnTo>
                  <a:lnTo>
                    <a:pt x="10836" y="14578"/>
                  </a:lnTo>
                  <a:lnTo>
                    <a:pt x="10768" y="14565"/>
                  </a:lnTo>
                  <a:lnTo>
                    <a:pt x="10726" y="14448"/>
                  </a:lnTo>
                  <a:lnTo>
                    <a:pt x="10725" y="14322"/>
                  </a:lnTo>
                  <a:lnTo>
                    <a:pt x="10651" y="14307"/>
                  </a:lnTo>
                  <a:lnTo>
                    <a:pt x="10627" y="14198"/>
                  </a:lnTo>
                  <a:lnTo>
                    <a:pt x="10588" y="14104"/>
                  </a:lnTo>
                  <a:lnTo>
                    <a:pt x="10553" y="14103"/>
                  </a:lnTo>
                  <a:lnTo>
                    <a:pt x="10534" y="14050"/>
                  </a:lnTo>
                  <a:lnTo>
                    <a:pt x="10539" y="13946"/>
                  </a:lnTo>
                  <a:lnTo>
                    <a:pt x="10462" y="13918"/>
                  </a:lnTo>
                  <a:lnTo>
                    <a:pt x="10373" y="13845"/>
                  </a:lnTo>
                  <a:lnTo>
                    <a:pt x="10344" y="13766"/>
                  </a:lnTo>
                  <a:lnTo>
                    <a:pt x="10455" y="13682"/>
                  </a:lnTo>
                  <a:lnTo>
                    <a:pt x="10478" y="13570"/>
                  </a:lnTo>
                  <a:lnTo>
                    <a:pt x="10544" y="13454"/>
                  </a:lnTo>
                  <a:lnTo>
                    <a:pt x="10583" y="13375"/>
                  </a:lnTo>
                  <a:lnTo>
                    <a:pt x="10566" y="13353"/>
                  </a:lnTo>
                  <a:lnTo>
                    <a:pt x="10455" y="13316"/>
                  </a:lnTo>
                  <a:lnTo>
                    <a:pt x="10474" y="13285"/>
                  </a:lnTo>
                  <a:lnTo>
                    <a:pt x="10494" y="13236"/>
                  </a:lnTo>
                  <a:lnTo>
                    <a:pt x="10462" y="13194"/>
                  </a:lnTo>
                  <a:lnTo>
                    <a:pt x="10429" y="13183"/>
                  </a:lnTo>
                  <a:lnTo>
                    <a:pt x="10386" y="13197"/>
                  </a:lnTo>
                  <a:lnTo>
                    <a:pt x="10341" y="13144"/>
                  </a:lnTo>
                  <a:lnTo>
                    <a:pt x="10248" y="13081"/>
                  </a:lnTo>
                  <a:lnTo>
                    <a:pt x="10175" y="13025"/>
                  </a:lnTo>
                  <a:lnTo>
                    <a:pt x="10124" y="13017"/>
                  </a:lnTo>
                  <a:lnTo>
                    <a:pt x="10140" y="12978"/>
                  </a:lnTo>
                  <a:lnTo>
                    <a:pt x="10065" y="12927"/>
                  </a:lnTo>
                  <a:lnTo>
                    <a:pt x="10008" y="12857"/>
                  </a:lnTo>
                  <a:lnTo>
                    <a:pt x="10030" y="12799"/>
                  </a:lnTo>
                  <a:lnTo>
                    <a:pt x="10034" y="12742"/>
                  </a:lnTo>
                  <a:lnTo>
                    <a:pt x="9992" y="12653"/>
                  </a:lnTo>
                  <a:lnTo>
                    <a:pt x="9915" y="12597"/>
                  </a:lnTo>
                  <a:lnTo>
                    <a:pt x="9857" y="12551"/>
                  </a:lnTo>
                  <a:lnTo>
                    <a:pt x="9908" y="12509"/>
                  </a:lnTo>
                  <a:lnTo>
                    <a:pt x="9922" y="12477"/>
                  </a:lnTo>
                  <a:lnTo>
                    <a:pt x="9887" y="12410"/>
                  </a:lnTo>
                  <a:lnTo>
                    <a:pt x="9933" y="12377"/>
                  </a:lnTo>
                  <a:lnTo>
                    <a:pt x="10013" y="12389"/>
                  </a:lnTo>
                  <a:lnTo>
                    <a:pt x="10038" y="12470"/>
                  </a:lnTo>
                  <a:lnTo>
                    <a:pt x="10042" y="12503"/>
                  </a:lnTo>
                  <a:lnTo>
                    <a:pt x="10107" y="12509"/>
                  </a:lnTo>
                  <a:lnTo>
                    <a:pt x="10125" y="12541"/>
                  </a:lnTo>
                  <a:lnTo>
                    <a:pt x="10087" y="12567"/>
                  </a:lnTo>
                  <a:lnTo>
                    <a:pt x="10144" y="12604"/>
                  </a:lnTo>
                  <a:lnTo>
                    <a:pt x="10169" y="12629"/>
                  </a:lnTo>
                  <a:lnTo>
                    <a:pt x="10145" y="12694"/>
                  </a:lnTo>
                  <a:lnTo>
                    <a:pt x="10171" y="12739"/>
                  </a:lnTo>
                  <a:lnTo>
                    <a:pt x="10217" y="12742"/>
                  </a:lnTo>
                  <a:lnTo>
                    <a:pt x="10228" y="12677"/>
                  </a:lnTo>
                  <a:lnTo>
                    <a:pt x="10238" y="12592"/>
                  </a:lnTo>
                  <a:lnTo>
                    <a:pt x="10271" y="12583"/>
                  </a:lnTo>
                  <a:lnTo>
                    <a:pt x="10276" y="12535"/>
                  </a:lnTo>
                  <a:lnTo>
                    <a:pt x="10297" y="12477"/>
                  </a:lnTo>
                  <a:lnTo>
                    <a:pt x="10354" y="12444"/>
                  </a:lnTo>
                  <a:lnTo>
                    <a:pt x="10355" y="12389"/>
                  </a:lnTo>
                  <a:lnTo>
                    <a:pt x="10413" y="12367"/>
                  </a:lnTo>
                  <a:lnTo>
                    <a:pt x="10428" y="12308"/>
                  </a:lnTo>
                  <a:lnTo>
                    <a:pt x="10484" y="12299"/>
                  </a:lnTo>
                  <a:lnTo>
                    <a:pt x="10492" y="12229"/>
                  </a:lnTo>
                  <a:lnTo>
                    <a:pt x="10560" y="12186"/>
                  </a:lnTo>
                  <a:lnTo>
                    <a:pt x="10763" y="12148"/>
                  </a:lnTo>
                  <a:lnTo>
                    <a:pt x="10821" y="12176"/>
                  </a:lnTo>
                  <a:lnTo>
                    <a:pt x="10863" y="12134"/>
                  </a:lnTo>
                  <a:lnTo>
                    <a:pt x="10893" y="12090"/>
                  </a:lnTo>
                  <a:lnTo>
                    <a:pt x="10973" y="12076"/>
                  </a:lnTo>
                  <a:lnTo>
                    <a:pt x="11020" y="12050"/>
                  </a:lnTo>
                  <a:lnTo>
                    <a:pt x="11173" y="12148"/>
                  </a:lnTo>
                  <a:lnTo>
                    <a:pt x="11263" y="12135"/>
                  </a:lnTo>
                  <a:lnTo>
                    <a:pt x="11323" y="12080"/>
                  </a:lnTo>
                  <a:lnTo>
                    <a:pt x="11329" y="11963"/>
                  </a:lnTo>
                  <a:lnTo>
                    <a:pt x="11351" y="11905"/>
                  </a:lnTo>
                  <a:lnTo>
                    <a:pt x="11397" y="11922"/>
                  </a:lnTo>
                  <a:lnTo>
                    <a:pt x="11444" y="11932"/>
                  </a:lnTo>
                  <a:lnTo>
                    <a:pt x="11488" y="11894"/>
                  </a:lnTo>
                  <a:lnTo>
                    <a:pt x="11523" y="11913"/>
                  </a:lnTo>
                  <a:lnTo>
                    <a:pt x="11610" y="11918"/>
                  </a:lnTo>
                  <a:lnTo>
                    <a:pt x="11683" y="11709"/>
                  </a:lnTo>
                  <a:lnTo>
                    <a:pt x="11745" y="11699"/>
                  </a:lnTo>
                  <a:lnTo>
                    <a:pt x="11753" y="11737"/>
                  </a:lnTo>
                  <a:lnTo>
                    <a:pt x="11803" y="11726"/>
                  </a:lnTo>
                  <a:lnTo>
                    <a:pt x="11807" y="11672"/>
                  </a:lnTo>
                  <a:lnTo>
                    <a:pt x="11866" y="11642"/>
                  </a:lnTo>
                  <a:lnTo>
                    <a:pt x="11885" y="11562"/>
                  </a:lnTo>
                  <a:lnTo>
                    <a:pt x="11931" y="11570"/>
                  </a:lnTo>
                  <a:lnTo>
                    <a:pt x="11945" y="11635"/>
                  </a:lnTo>
                  <a:lnTo>
                    <a:pt x="12030" y="11678"/>
                  </a:lnTo>
                  <a:lnTo>
                    <a:pt x="12096" y="11596"/>
                  </a:lnTo>
                  <a:lnTo>
                    <a:pt x="12128" y="11586"/>
                  </a:lnTo>
                  <a:lnTo>
                    <a:pt x="12114" y="11547"/>
                  </a:lnTo>
                  <a:lnTo>
                    <a:pt x="12152" y="11514"/>
                  </a:lnTo>
                  <a:lnTo>
                    <a:pt x="12142" y="11451"/>
                  </a:lnTo>
                  <a:lnTo>
                    <a:pt x="12147" y="11416"/>
                  </a:lnTo>
                  <a:lnTo>
                    <a:pt x="12204" y="11399"/>
                  </a:lnTo>
                  <a:lnTo>
                    <a:pt x="12286" y="11398"/>
                  </a:lnTo>
                  <a:lnTo>
                    <a:pt x="12313" y="11350"/>
                  </a:lnTo>
                  <a:lnTo>
                    <a:pt x="12370" y="11360"/>
                  </a:lnTo>
                  <a:lnTo>
                    <a:pt x="12381" y="11388"/>
                  </a:lnTo>
                  <a:lnTo>
                    <a:pt x="12432" y="11384"/>
                  </a:lnTo>
                  <a:lnTo>
                    <a:pt x="12450" y="11352"/>
                  </a:lnTo>
                  <a:lnTo>
                    <a:pt x="12579" y="11350"/>
                  </a:lnTo>
                  <a:lnTo>
                    <a:pt x="12623" y="11371"/>
                  </a:lnTo>
                  <a:lnTo>
                    <a:pt x="12671" y="11350"/>
                  </a:lnTo>
                  <a:lnTo>
                    <a:pt x="12715" y="11306"/>
                  </a:lnTo>
                  <a:lnTo>
                    <a:pt x="12712" y="11247"/>
                  </a:lnTo>
                  <a:lnTo>
                    <a:pt x="12738" y="11205"/>
                  </a:lnTo>
                  <a:lnTo>
                    <a:pt x="12794" y="11207"/>
                  </a:lnTo>
                  <a:lnTo>
                    <a:pt x="12849" y="11147"/>
                  </a:lnTo>
                  <a:lnTo>
                    <a:pt x="12923" y="11165"/>
                  </a:lnTo>
                  <a:lnTo>
                    <a:pt x="12992" y="11147"/>
                  </a:lnTo>
                  <a:lnTo>
                    <a:pt x="13057" y="11103"/>
                  </a:lnTo>
                  <a:lnTo>
                    <a:pt x="13240" y="11020"/>
                  </a:lnTo>
                  <a:lnTo>
                    <a:pt x="13257" y="10970"/>
                  </a:lnTo>
                  <a:lnTo>
                    <a:pt x="13315" y="10949"/>
                  </a:lnTo>
                  <a:lnTo>
                    <a:pt x="13353" y="10976"/>
                  </a:lnTo>
                  <a:lnTo>
                    <a:pt x="13451" y="10950"/>
                  </a:lnTo>
                  <a:lnTo>
                    <a:pt x="13504" y="10925"/>
                  </a:lnTo>
                  <a:lnTo>
                    <a:pt x="13530" y="10845"/>
                  </a:lnTo>
                  <a:lnTo>
                    <a:pt x="13373" y="10798"/>
                  </a:lnTo>
                  <a:lnTo>
                    <a:pt x="13414" y="10727"/>
                  </a:lnTo>
                  <a:lnTo>
                    <a:pt x="13373" y="10719"/>
                  </a:lnTo>
                  <a:lnTo>
                    <a:pt x="13291" y="10718"/>
                  </a:lnTo>
                  <a:lnTo>
                    <a:pt x="13319" y="10639"/>
                  </a:lnTo>
                  <a:lnTo>
                    <a:pt x="13345" y="10568"/>
                  </a:lnTo>
                  <a:lnTo>
                    <a:pt x="13394" y="10549"/>
                  </a:lnTo>
                  <a:lnTo>
                    <a:pt x="13420" y="10582"/>
                  </a:lnTo>
                  <a:lnTo>
                    <a:pt x="13463" y="10574"/>
                  </a:lnTo>
                  <a:lnTo>
                    <a:pt x="13483" y="10605"/>
                  </a:lnTo>
                  <a:lnTo>
                    <a:pt x="13537" y="10631"/>
                  </a:lnTo>
                  <a:lnTo>
                    <a:pt x="13587" y="10607"/>
                  </a:lnTo>
                  <a:lnTo>
                    <a:pt x="13604" y="10595"/>
                  </a:lnTo>
                  <a:lnTo>
                    <a:pt x="13654" y="10616"/>
                  </a:lnTo>
                  <a:lnTo>
                    <a:pt x="13706" y="10642"/>
                  </a:lnTo>
                  <a:lnTo>
                    <a:pt x="13779" y="10668"/>
                  </a:lnTo>
                  <a:lnTo>
                    <a:pt x="13838" y="10737"/>
                  </a:lnTo>
                  <a:lnTo>
                    <a:pt x="13811" y="10802"/>
                  </a:lnTo>
                  <a:lnTo>
                    <a:pt x="13763" y="10864"/>
                  </a:lnTo>
                  <a:lnTo>
                    <a:pt x="13780" y="10898"/>
                  </a:lnTo>
                  <a:lnTo>
                    <a:pt x="13919" y="10850"/>
                  </a:lnTo>
                  <a:lnTo>
                    <a:pt x="13912" y="10922"/>
                  </a:lnTo>
                  <a:lnTo>
                    <a:pt x="13881" y="10944"/>
                  </a:lnTo>
                  <a:lnTo>
                    <a:pt x="13854" y="11034"/>
                  </a:lnTo>
                  <a:lnTo>
                    <a:pt x="14008" y="11089"/>
                  </a:lnTo>
                  <a:lnTo>
                    <a:pt x="14044" y="11120"/>
                  </a:lnTo>
                  <a:lnTo>
                    <a:pt x="14124" y="11128"/>
                  </a:lnTo>
                  <a:lnTo>
                    <a:pt x="14176" y="11022"/>
                  </a:lnTo>
                  <a:lnTo>
                    <a:pt x="14176" y="10961"/>
                  </a:lnTo>
                  <a:lnTo>
                    <a:pt x="14293" y="10825"/>
                  </a:lnTo>
                  <a:lnTo>
                    <a:pt x="14381" y="10615"/>
                  </a:lnTo>
                  <a:lnTo>
                    <a:pt x="14445" y="10388"/>
                  </a:lnTo>
                  <a:lnTo>
                    <a:pt x="14463" y="10219"/>
                  </a:lnTo>
                  <a:lnTo>
                    <a:pt x="14517" y="10026"/>
                  </a:lnTo>
                  <a:lnTo>
                    <a:pt x="14505" y="9941"/>
                  </a:lnTo>
                  <a:lnTo>
                    <a:pt x="14432" y="9821"/>
                  </a:lnTo>
                  <a:lnTo>
                    <a:pt x="14414" y="9722"/>
                  </a:lnTo>
                  <a:lnTo>
                    <a:pt x="14405" y="9559"/>
                  </a:lnTo>
                  <a:lnTo>
                    <a:pt x="14397" y="9490"/>
                  </a:lnTo>
                  <a:lnTo>
                    <a:pt x="14339" y="9461"/>
                  </a:lnTo>
                  <a:lnTo>
                    <a:pt x="14183" y="9397"/>
                  </a:lnTo>
                  <a:lnTo>
                    <a:pt x="14056" y="9356"/>
                  </a:lnTo>
                  <a:lnTo>
                    <a:pt x="14033" y="9311"/>
                  </a:lnTo>
                  <a:lnTo>
                    <a:pt x="14018" y="9248"/>
                  </a:lnTo>
                  <a:lnTo>
                    <a:pt x="14050" y="9200"/>
                  </a:lnTo>
                  <a:lnTo>
                    <a:pt x="14089" y="9150"/>
                  </a:lnTo>
                  <a:lnTo>
                    <a:pt x="14070" y="8975"/>
                  </a:lnTo>
                  <a:lnTo>
                    <a:pt x="14006" y="8910"/>
                  </a:lnTo>
                  <a:lnTo>
                    <a:pt x="13932" y="8795"/>
                  </a:lnTo>
                  <a:lnTo>
                    <a:pt x="13897" y="8660"/>
                  </a:lnTo>
                  <a:lnTo>
                    <a:pt x="13838" y="8631"/>
                  </a:lnTo>
                  <a:lnTo>
                    <a:pt x="13813" y="8558"/>
                  </a:lnTo>
                  <a:lnTo>
                    <a:pt x="13846" y="8514"/>
                  </a:lnTo>
                  <a:lnTo>
                    <a:pt x="13909" y="8441"/>
                  </a:lnTo>
                  <a:lnTo>
                    <a:pt x="13957" y="8389"/>
                  </a:lnTo>
                  <a:lnTo>
                    <a:pt x="14008" y="8293"/>
                  </a:lnTo>
                  <a:lnTo>
                    <a:pt x="14012" y="8249"/>
                  </a:lnTo>
                  <a:lnTo>
                    <a:pt x="14006" y="8176"/>
                  </a:lnTo>
                  <a:lnTo>
                    <a:pt x="14024" y="8108"/>
                  </a:lnTo>
                  <a:lnTo>
                    <a:pt x="14068" y="8001"/>
                  </a:lnTo>
                  <a:lnTo>
                    <a:pt x="14065" y="7947"/>
                  </a:lnTo>
                  <a:lnTo>
                    <a:pt x="14044" y="7906"/>
                  </a:lnTo>
                  <a:lnTo>
                    <a:pt x="13965" y="7860"/>
                  </a:lnTo>
                  <a:lnTo>
                    <a:pt x="13955" y="7784"/>
                  </a:lnTo>
                  <a:lnTo>
                    <a:pt x="14003" y="7706"/>
                  </a:lnTo>
                  <a:lnTo>
                    <a:pt x="13983" y="7654"/>
                  </a:lnTo>
                  <a:lnTo>
                    <a:pt x="13977" y="7617"/>
                  </a:lnTo>
                  <a:lnTo>
                    <a:pt x="14006" y="7575"/>
                  </a:lnTo>
                  <a:lnTo>
                    <a:pt x="13993" y="7503"/>
                  </a:lnTo>
                  <a:lnTo>
                    <a:pt x="13972" y="7477"/>
                  </a:lnTo>
                  <a:lnTo>
                    <a:pt x="13885" y="7454"/>
                  </a:lnTo>
                  <a:lnTo>
                    <a:pt x="13812" y="7417"/>
                  </a:lnTo>
                  <a:lnTo>
                    <a:pt x="13800" y="7362"/>
                  </a:lnTo>
                  <a:lnTo>
                    <a:pt x="13797" y="7311"/>
                  </a:lnTo>
                  <a:lnTo>
                    <a:pt x="13758" y="7234"/>
                  </a:lnTo>
                  <a:lnTo>
                    <a:pt x="13752" y="7157"/>
                  </a:lnTo>
                  <a:lnTo>
                    <a:pt x="13726" y="7104"/>
                  </a:lnTo>
                  <a:lnTo>
                    <a:pt x="13742" y="7051"/>
                  </a:lnTo>
                  <a:lnTo>
                    <a:pt x="13760" y="7017"/>
                  </a:lnTo>
                  <a:lnTo>
                    <a:pt x="13814" y="6983"/>
                  </a:lnTo>
                  <a:lnTo>
                    <a:pt x="13872" y="6878"/>
                  </a:lnTo>
                  <a:lnTo>
                    <a:pt x="13880" y="6840"/>
                  </a:lnTo>
                  <a:lnTo>
                    <a:pt x="13850" y="6813"/>
                  </a:lnTo>
                  <a:lnTo>
                    <a:pt x="13837" y="6743"/>
                  </a:lnTo>
                  <a:lnTo>
                    <a:pt x="13860" y="6693"/>
                  </a:lnTo>
                  <a:lnTo>
                    <a:pt x="13898" y="6660"/>
                  </a:lnTo>
                  <a:lnTo>
                    <a:pt x="13872" y="6633"/>
                  </a:lnTo>
                  <a:lnTo>
                    <a:pt x="13832" y="6607"/>
                  </a:lnTo>
                  <a:lnTo>
                    <a:pt x="13822" y="6545"/>
                  </a:lnTo>
                  <a:lnTo>
                    <a:pt x="13772" y="6516"/>
                  </a:lnTo>
                  <a:lnTo>
                    <a:pt x="13608" y="6412"/>
                  </a:lnTo>
                  <a:lnTo>
                    <a:pt x="13534" y="6310"/>
                  </a:lnTo>
                  <a:lnTo>
                    <a:pt x="13443" y="6199"/>
                  </a:lnTo>
                  <a:lnTo>
                    <a:pt x="13326" y="6136"/>
                  </a:lnTo>
                  <a:lnTo>
                    <a:pt x="13221" y="6011"/>
                  </a:lnTo>
                  <a:lnTo>
                    <a:pt x="13153" y="6009"/>
                  </a:lnTo>
                  <a:lnTo>
                    <a:pt x="13082" y="5992"/>
                  </a:lnTo>
                  <a:lnTo>
                    <a:pt x="13060" y="5945"/>
                  </a:lnTo>
                  <a:lnTo>
                    <a:pt x="13129" y="5853"/>
                  </a:lnTo>
                  <a:lnTo>
                    <a:pt x="13110" y="5747"/>
                  </a:lnTo>
                  <a:lnTo>
                    <a:pt x="13104" y="5643"/>
                  </a:lnTo>
                  <a:lnTo>
                    <a:pt x="13177" y="5591"/>
                  </a:lnTo>
                  <a:lnTo>
                    <a:pt x="13335" y="5490"/>
                  </a:lnTo>
                  <a:lnTo>
                    <a:pt x="13423" y="5406"/>
                  </a:lnTo>
                  <a:lnTo>
                    <a:pt x="13465" y="5256"/>
                  </a:lnTo>
                  <a:lnTo>
                    <a:pt x="13493" y="5149"/>
                  </a:lnTo>
                  <a:lnTo>
                    <a:pt x="13462" y="5087"/>
                  </a:lnTo>
                  <a:lnTo>
                    <a:pt x="13483" y="5013"/>
                  </a:lnTo>
                  <a:lnTo>
                    <a:pt x="13517" y="4976"/>
                  </a:lnTo>
                  <a:lnTo>
                    <a:pt x="13570" y="4870"/>
                  </a:lnTo>
                  <a:lnTo>
                    <a:pt x="13597" y="4821"/>
                  </a:lnTo>
                  <a:lnTo>
                    <a:pt x="13548" y="4798"/>
                  </a:lnTo>
                  <a:lnTo>
                    <a:pt x="13534" y="4769"/>
                  </a:lnTo>
                  <a:lnTo>
                    <a:pt x="13528" y="4648"/>
                  </a:lnTo>
                  <a:lnTo>
                    <a:pt x="13511" y="4571"/>
                  </a:lnTo>
                  <a:lnTo>
                    <a:pt x="13494" y="4505"/>
                  </a:lnTo>
                  <a:lnTo>
                    <a:pt x="13465" y="4398"/>
                  </a:lnTo>
                  <a:lnTo>
                    <a:pt x="13470" y="4335"/>
                  </a:lnTo>
                  <a:lnTo>
                    <a:pt x="13436" y="4225"/>
                  </a:lnTo>
                  <a:lnTo>
                    <a:pt x="13383" y="4157"/>
                  </a:lnTo>
                  <a:lnTo>
                    <a:pt x="13368" y="4058"/>
                  </a:lnTo>
                  <a:lnTo>
                    <a:pt x="13374" y="3903"/>
                  </a:lnTo>
                  <a:lnTo>
                    <a:pt x="13330" y="3838"/>
                  </a:lnTo>
                  <a:lnTo>
                    <a:pt x="13321" y="3779"/>
                  </a:lnTo>
                  <a:lnTo>
                    <a:pt x="13327" y="3721"/>
                  </a:lnTo>
                  <a:lnTo>
                    <a:pt x="13314" y="3678"/>
                  </a:lnTo>
                  <a:lnTo>
                    <a:pt x="13266" y="3694"/>
                  </a:lnTo>
                  <a:lnTo>
                    <a:pt x="13221" y="3675"/>
                  </a:lnTo>
                  <a:lnTo>
                    <a:pt x="13221" y="3652"/>
                  </a:lnTo>
                  <a:lnTo>
                    <a:pt x="13271" y="3622"/>
                  </a:lnTo>
                  <a:lnTo>
                    <a:pt x="13306" y="3591"/>
                  </a:lnTo>
                  <a:lnTo>
                    <a:pt x="13303" y="3556"/>
                  </a:lnTo>
                  <a:lnTo>
                    <a:pt x="13288" y="3526"/>
                  </a:lnTo>
                  <a:lnTo>
                    <a:pt x="13256" y="3519"/>
                  </a:lnTo>
                  <a:lnTo>
                    <a:pt x="13217" y="3537"/>
                  </a:lnTo>
                  <a:lnTo>
                    <a:pt x="13177" y="3580"/>
                  </a:lnTo>
                  <a:lnTo>
                    <a:pt x="13106" y="3578"/>
                  </a:lnTo>
                  <a:lnTo>
                    <a:pt x="13030" y="3567"/>
                  </a:lnTo>
                  <a:lnTo>
                    <a:pt x="12850" y="3490"/>
                  </a:lnTo>
                  <a:lnTo>
                    <a:pt x="12776" y="3435"/>
                  </a:lnTo>
                  <a:lnTo>
                    <a:pt x="12677" y="3355"/>
                  </a:lnTo>
                  <a:lnTo>
                    <a:pt x="12649" y="3311"/>
                  </a:lnTo>
                  <a:lnTo>
                    <a:pt x="12612" y="3295"/>
                  </a:lnTo>
                  <a:lnTo>
                    <a:pt x="12575" y="3273"/>
                  </a:lnTo>
                  <a:lnTo>
                    <a:pt x="12582" y="3234"/>
                  </a:lnTo>
                  <a:lnTo>
                    <a:pt x="12600" y="3203"/>
                  </a:lnTo>
                  <a:lnTo>
                    <a:pt x="12669" y="3131"/>
                  </a:lnTo>
                  <a:lnTo>
                    <a:pt x="12702" y="3125"/>
                  </a:lnTo>
                  <a:lnTo>
                    <a:pt x="12736" y="3088"/>
                  </a:lnTo>
                  <a:lnTo>
                    <a:pt x="12728" y="3065"/>
                  </a:lnTo>
                  <a:lnTo>
                    <a:pt x="12702" y="3024"/>
                  </a:lnTo>
                  <a:lnTo>
                    <a:pt x="12653" y="2998"/>
                  </a:lnTo>
                  <a:lnTo>
                    <a:pt x="12643" y="2964"/>
                  </a:lnTo>
                  <a:lnTo>
                    <a:pt x="12612" y="2909"/>
                  </a:lnTo>
                  <a:lnTo>
                    <a:pt x="12577" y="2883"/>
                  </a:lnTo>
                  <a:lnTo>
                    <a:pt x="12521" y="2866"/>
                  </a:lnTo>
                  <a:lnTo>
                    <a:pt x="12492" y="2802"/>
                  </a:lnTo>
                  <a:lnTo>
                    <a:pt x="12507" y="2760"/>
                  </a:lnTo>
                  <a:lnTo>
                    <a:pt x="12550" y="2660"/>
                  </a:lnTo>
                  <a:lnTo>
                    <a:pt x="12547" y="2605"/>
                  </a:lnTo>
                  <a:lnTo>
                    <a:pt x="12521" y="2556"/>
                  </a:lnTo>
                  <a:lnTo>
                    <a:pt x="12476" y="2516"/>
                  </a:lnTo>
                  <a:lnTo>
                    <a:pt x="12455" y="2506"/>
                  </a:lnTo>
                  <a:lnTo>
                    <a:pt x="12406" y="2470"/>
                  </a:lnTo>
                  <a:lnTo>
                    <a:pt x="12427" y="2442"/>
                  </a:lnTo>
                  <a:lnTo>
                    <a:pt x="12424" y="2415"/>
                  </a:lnTo>
                  <a:lnTo>
                    <a:pt x="12391" y="2415"/>
                  </a:lnTo>
                  <a:lnTo>
                    <a:pt x="12336" y="2447"/>
                  </a:lnTo>
                  <a:lnTo>
                    <a:pt x="12283" y="2491"/>
                  </a:lnTo>
                  <a:lnTo>
                    <a:pt x="12227" y="2516"/>
                  </a:lnTo>
                  <a:lnTo>
                    <a:pt x="12153" y="2528"/>
                  </a:lnTo>
                  <a:lnTo>
                    <a:pt x="12077" y="2533"/>
                  </a:lnTo>
                  <a:lnTo>
                    <a:pt x="12062" y="2554"/>
                  </a:lnTo>
                  <a:lnTo>
                    <a:pt x="12062" y="2579"/>
                  </a:lnTo>
                  <a:lnTo>
                    <a:pt x="12078" y="2612"/>
                  </a:lnTo>
                  <a:lnTo>
                    <a:pt x="12082" y="2640"/>
                  </a:lnTo>
                  <a:lnTo>
                    <a:pt x="12040" y="2642"/>
                  </a:lnTo>
                  <a:lnTo>
                    <a:pt x="12020" y="2610"/>
                  </a:lnTo>
                  <a:lnTo>
                    <a:pt x="11996" y="2571"/>
                  </a:lnTo>
                  <a:lnTo>
                    <a:pt x="11950" y="2489"/>
                  </a:lnTo>
                  <a:lnTo>
                    <a:pt x="11911" y="2482"/>
                  </a:lnTo>
                  <a:lnTo>
                    <a:pt x="11916" y="2455"/>
                  </a:lnTo>
                  <a:lnTo>
                    <a:pt x="11950" y="2442"/>
                  </a:lnTo>
                  <a:lnTo>
                    <a:pt x="11967" y="2412"/>
                  </a:lnTo>
                  <a:lnTo>
                    <a:pt x="11942" y="2395"/>
                  </a:lnTo>
                  <a:lnTo>
                    <a:pt x="11918" y="2401"/>
                  </a:lnTo>
                  <a:lnTo>
                    <a:pt x="11883" y="2411"/>
                  </a:lnTo>
                  <a:lnTo>
                    <a:pt x="11858" y="2416"/>
                  </a:lnTo>
                  <a:lnTo>
                    <a:pt x="11823" y="2390"/>
                  </a:lnTo>
                  <a:lnTo>
                    <a:pt x="11794" y="2367"/>
                  </a:lnTo>
                  <a:lnTo>
                    <a:pt x="11793" y="2339"/>
                  </a:lnTo>
                  <a:lnTo>
                    <a:pt x="11747" y="2226"/>
                  </a:lnTo>
                  <a:lnTo>
                    <a:pt x="11676" y="2219"/>
                  </a:lnTo>
                  <a:lnTo>
                    <a:pt x="11626" y="2211"/>
                  </a:lnTo>
                  <a:lnTo>
                    <a:pt x="11601" y="2179"/>
                  </a:lnTo>
                  <a:lnTo>
                    <a:pt x="11576" y="2148"/>
                  </a:lnTo>
                  <a:lnTo>
                    <a:pt x="11530" y="2146"/>
                  </a:lnTo>
                  <a:lnTo>
                    <a:pt x="11475" y="2127"/>
                  </a:lnTo>
                  <a:lnTo>
                    <a:pt x="11480" y="2095"/>
                  </a:lnTo>
                  <a:lnTo>
                    <a:pt x="11490" y="2059"/>
                  </a:lnTo>
                  <a:lnTo>
                    <a:pt x="11497" y="2040"/>
                  </a:lnTo>
                  <a:lnTo>
                    <a:pt x="11471" y="2022"/>
                  </a:lnTo>
                  <a:lnTo>
                    <a:pt x="11439" y="2011"/>
                  </a:lnTo>
                  <a:lnTo>
                    <a:pt x="11406" y="1932"/>
                  </a:lnTo>
                  <a:lnTo>
                    <a:pt x="11440" y="1868"/>
                  </a:lnTo>
                  <a:lnTo>
                    <a:pt x="11425" y="1846"/>
                  </a:lnTo>
                  <a:lnTo>
                    <a:pt x="11382" y="1829"/>
                  </a:lnTo>
                  <a:lnTo>
                    <a:pt x="11338" y="1799"/>
                  </a:lnTo>
                  <a:lnTo>
                    <a:pt x="11334" y="1771"/>
                  </a:lnTo>
                  <a:lnTo>
                    <a:pt x="11332" y="1729"/>
                  </a:lnTo>
                  <a:lnTo>
                    <a:pt x="11353" y="1708"/>
                  </a:lnTo>
                  <a:lnTo>
                    <a:pt x="11365" y="1689"/>
                  </a:lnTo>
                  <a:lnTo>
                    <a:pt x="11383" y="1659"/>
                  </a:lnTo>
                  <a:lnTo>
                    <a:pt x="11370" y="1639"/>
                  </a:lnTo>
                  <a:lnTo>
                    <a:pt x="11317" y="1651"/>
                  </a:lnTo>
                  <a:lnTo>
                    <a:pt x="11298" y="1680"/>
                  </a:lnTo>
                  <a:lnTo>
                    <a:pt x="11282" y="1710"/>
                  </a:lnTo>
                  <a:lnTo>
                    <a:pt x="11234" y="1726"/>
                  </a:lnTo>
                  <a:lnTo>
                    <a:pt x="11170" y="1755"/>
                  </a:lnTo>
                  <a:lnTo>
                    <a:pt x="11133" y="1788"/>
                  </a:lnTo>
                  <a:lnTo>
                    <a:pt x="11124" y="1828"/>
                  </a:lnTo>
                  <a:lnTo>
                    <a:pt x="11106" y="1865"/>
                  </a:lnTo>
                  <a:lnTo>
                    <a:pt x="11086" y="1890"/>
                  </a:lnTo>
                  <a:lnTo>
                    <a:pt x="11066" y="1914"/>
                  </a:lnTo>
                  <a:lnTo>
                    <a:pt x="11017" y="1920"/>
                  </a:lnTo>
                  <a:lnTo>
                    <a:pt x="10980" y="1908"/>
                  </a:lnTo>
                  <a:lnTo>
                    <a:pt x="10975" y="1873"/>
                  </a:lnTo>
                  <a:lnTo>
                    <a:pt x="10973" y="1836"/>
                  </a:lnTo>
                  <a:lnTo>
                    <a:pt x="10949" y="1821"/>
                  </a:lnTo>
                  <a:lnTo>
                    <a:pt x="10902" y="1847"/>
                  </a:lnTo>
                  <a:lnTo>
                    <a:pt x="10862" y="1856"/>
                  </a:lnTo>
                  <a:lnTo>
                    <a:pt x="10840" y="1823"/>
                  </a:lnTo>
                  <a:lnTo>
                    <a:pt x="10840" y="1793"/>
                  </a:lnTo>
                  <a:lnTo>
                    <a:pt x="10826" y="1771"/>
                  </a:lnTo>
                  <a:lnTo>
                    <a:pt x="10778" y="1771"/>
                  </a:lnTo>
                  <a:lnTo>
                    <a:pt x="10747" y="1809"/>
                  </a:lnTo>
                  <a:lnTo>
                    <a:pt x="10684" y="1883"/>
                  </a:lnTo>
                  <a:lnTo>
                    <a:pt x="10652" y="1893"/>
                  </a:lnTo>
                  <a:lnTo>
                    <a:pt x="10629" y="1883"/>
                  </a:lnTo>
                  <a:lnTo>
                    <a:pt x="10610" y="1855"/>
                  </a:lnTo>
                  <a:lnTo>
                    <a:pt x="10582" y="1852"/>
                  </a:lnTo>
                  <a:lnTo>
                    <a:pt x="10552" y="1878"/>
                  </a:lnTo>
                  <a:lnTo>
                    <a:pt x="10544" y="1922"/>
                  </a:lnTo>
                  <a:lnTo>
                    <a:pt x="10548" y="1971"/>
                  </a:lnTo>
                  <a:lnTo>
                    <a:pt x="10481" y="1982"/>
                  </a:lnTo>
                  <a:lnTo>
                    <a:pt x="10447" y="1998"/>
                  </a:lnTo>
                  <a:lnTo>
                    <a:pt x="10462" y="2030"/>
                  </a:lnTo>
                  <a:lnTo>
                    <a:pt x="10452" y="2057"/>
                  </a:lnTo>
                  <a:lnTo>
                    <a:pt x="10399" y="2073"/>
                  </a:lnTo>
                  <a:lnTo>
                    <a:pt x="10372" y="2100"/>
                  </a:lnTo>
                  <a:lnTo>
                    <a:pt x="10354" y="2133"/>
                  </a:lnTo>
                  <a:lnTo>
                    <a:pt x="10387" y="2164"/>
                  </a:lnTo>
                  <a:lnTo>
                    <a:pt x="10433" y="2180"/>
                  </a:lnTo>
                  <a:lnTo>
                    <a:pt x="10444" y="2199"/>
                  </a:lnTo>
                  <a:lnTo>
                    <a:pt x="10413" y="2209"/>
                  </a:lnTo>
                  <a:lnTo>
                    <a:pt x="10354" y="2204"/>
                  </a:lnTo>
                  <a:lnTo>
                    <a:pt x="10297" y="2167"/>
                  </a:lnTo>
                  <a:lnTo>
                    <a:pt x="10280" y="2121"/>
                  </a:lnTo>
                  <a:lnTo>
                    <a:pt x="10301" y="2068"/>
                  </a:lnTo>
                  <a:lnTo>
                    <a:pt x="10354" y="2025"/>
                  </a:lnTo>
                  <a:lnTo>
                    <a:pt x="10360" y="1983"/>
                  </a:lnTo>
                  <a:lnTo>
                    <a:pt x="10361" y="1930"/>
                  </a:lnTo>
                  <a:lnTo>
                    <a:pt x="10384" y="1890"/>
                  </a:lnTo>
                  <a:lnTo>
                    <a:pt x="10398" y="1868"/>
                  </a:lnTo>
                  <a:lnTo>
                    <a:pt x="10439" y="1847"/>
                  </a:lnTo>
                  <a:lnTo>
                    <a:pt x="10494" y="1846"/>
                  </a:lnTo>
                  <a:lnTo>
                    <a:pt x="10545" y="1840"/>
                  </a:lnTo>
                  <a:lnTo>
                    <a:pt x="10588" y="1830"/>
                  </a:lnTo>
                  <a:lnTo>
                    <a:pt x="10625" y="1816"/>
                  </a:lnTo>
                  <a:lnTo>
                    <a:pt x="10635" y="1794"/>
                  </a:lnTo>
                  <a:lnTo>
                    <a:pt x="10659" y="1765"/>
                  </a:lnTo>
                  <a:lnTo>
                    <a:pt x="10694" y="1747"/>
                  </a:lnTo>
                  <a:lnTo>
                    <a:pt x="10738" y="1747"/>
                  </a:lnTo>
                  <a:lnTo>
                    <a:pt x="10777" y="1740"/>
                  </a:lnTo>
                  <a:lnTo>
                    <a:pt x="10831" y="1740"/>
                  </a:lnTo>
                  <a:lnTo>
                    <a:pt x="10970" y="1746"/>
                  </a:lnTo>
                  <a:lnTo>
                    <a:pt x="11046" y="1731"/>
                  </a:lnTo>
                  <a:lnTo>
                    <a:pt x="11100" y="1737"/>
                  </a:lnTo>
                  <a:lnTo>
                    <a:pt x="11142" y="1733"/>
                  </a:lnTo>
                  <a:lnTo>
                    <a:pt x="11177" y="1721"/>
                  </a:lnTo>
                  <a:lnTo>
                    <a:pt x="11207" y="1705"/>
                  </a:lnTo>
                  <a:lnTo>
                    <a:pt x="11207" y="1678"/>
                  </a:lnTo>
                  <a:lnTo>
                    <a:pt x="11197" y="1661"/>
                  </a:lnTo>
                  <a:lnTo>
                    <a:pt x="11094" y="1672"/>
                  </a:lnTo>
                  <a:lnTo>
                    <a:pt x="11015" y="1680"/>
                  </a:lnTo>
                  <a:lnTo>
                    <a:pt x="10922" y="1677"/>
                  </a:lnTo>
                  <a:lnTo>
                    <a:pt x="10863" y="1673"/>
                  </a:lnTo>
                  <a:lnTo>
                    <a:pt x="10788" y="1671"/>
                  </a:lnTo>
                  <a:lnTo>
                    <a:pt x="10713" y="1666"/>
                  </a:lnTo>
                  <a:lnTo>
                    <a:pt x="10641" y="1645"/>
                  </a:lnTo>
                  <a:lnTo>
                    <a:pt x="10590" y="1630"/>
                  </a:lnTo>
                  <a:lnTo>
                    <a:pt x="10566" y="1610"/>
                  </a:lnTo>
                  <a:lnTo>
                    <a:pt x="10561" y="1581"/>
                  </a:lnTo>
                  <a:lnTo>
                    <a:pt x="10552" y="1560"/>
                  </a:lnTo>
                  <a:lnTo>
                    <a:pt x="10498" y="1575"/>
                  </a:lnTo>
                  <a:lnTo>
                    <a:pt x="10486" y="1623"/>
                  </a:lnTo>
                  <a:lnTo>
                    <a:pt x="10466" y="1699"/>
                  </a:lnTo>
                  <a:lnTo>
                    <a:pt x="10425" y="1752"/>
                  </a:lnTo>
                  <a:lnTo>
                    <a:pt x="10393" y="1808"/>
                  </a:lnTo>
                  <a:lnTo>
                    <a:pt x="10368" y="1832"/>
                  </a:lnTo>
                  <a:lnTo>
                    <a:pt x="10313" y="1941"/>
                  </a:lnTo>
                  <a:lnTo>
                    <a:pt x="10281" y="1993"/>
                  </a:lnTo>
                  <a:lnTo>
                    <a:pt x="10265" y="2025"/>
                  </a:lnTo>
                  <a:lnTo>
                    <a:pt x="10218" y="2095"/>
                  </a:lnTo>
                  <a:lnTo>
                    <a:pt x="10122" y="2161"/>
                  </a:lnTo>
                  <a:lnTo>
                    <a:pt x="10054" y="2195"/>
                  </a:lnTo>
                  <a:lnTo>
                    <a:pt x="10012" y="2221"/>
                  </a:lnTo>
                  <a:lnTo>
                    <a:pt x="9954" y="2315"/>
                  </a:lnTo>
                  <a:lnTo>
                    <a:pt x="9924" y="2352"/>
                  </a:lnTo>
                  <a:lnTo>
                    <a:pt x="9884" y="2386"/>
                  </a:lnTo>
                  <a:lnTo>
                    <a:pt x="9890" y="2402"/>
                  </a:lnTo>
                  <a:lnTo>
                    <a:pt x="9937" y="2408"/>
                  </a:lnTo>
                  <a:lnTo>
                    <a:pt x="9939" y="2436"/>
                  </a:lnTo>
                  <a:lnTo>
                    <a:pt x="9899" y="2453"/>
                  </a:lnTo>
                  <a:lnTo>
                    <a:pt x="9863" y="2453"/>
                  </a:lnTo>
                  <a:lnTo>
                    <a:pt x="9860" y="2418"/>
                  </a:lnTo>
                  <a:lnTo>
                    <a:pt x="9857" y="2390"/>
                  </a:lnTo>
                  <a:lnTo>
                    <a:pt x="9833" y="2383"/>
                  </a:lnTo>
                  <a:lnTo>
                    <a:pt x="9791" y="2390"/>
                  </a:lnTo>
                  <a:lnTo>
                    <a:pt x="9718" y="2399"/>
                  </a:lnTo>
                  <a:lnTo>
                    <a:pt x="9674" y="2406"/>
                  </a:lnTo>
                  <a:lnTo>
                    <a:pt x="9605" y="2428"/>
                  </a:lnTo>
                  <a:lnTo>
                    <a:pt x="9533" y="2453"/>
                  </a:lnTo>
                  <a:lnTo>
                    <a:pt x="9451" y="2478"/>
                  </a:lnTo>
                  <a:lnTo>
                    <a:pt x="9421" y="2478"/>
                  </a:lnTo>
                  <a:lnTo>
                    <a:pt x="9371" y="2475"/>
                  </a:lnTo>
                  <a:lnTo>
                    <a:pt x="9276" y="2459"/>
                  </a:lnTo>
                  <a:lnTo>
                    <a:pt x="9210" y="2470"/>
                  </a:lnTo>
                  <a:lnTo>
                    <a:pt x="9187" y="2480"/>
                  </a:lnTo>
                  <a:lnTo>
                    <a:pt x="9108" y="2556"/>
                  </a:lnTo>
                  <a:lnTo>
                    <a:pt x="9056" y="2595"/>
                  </a:lnTo>
                  <a:lnTo>
                    <a:pt x="9031" y="2610"/>
                  </a:lnTo>
                  <a:lnTo>
                    <a:pt x="8982" y="2629"/>
                  </a:lnTo>
                  <a:lnTo>
                    <a:pt x="8962" y="2669"/>
                  </a:lnTo>
                  <a:lnTo>
                    <a:pt x="8946" y="2703"/>
                  </a:lnTo>
                  <a:lnTo>
                    <a:pt x="8959" y="2728"/>
                  </a:lnTo>
                  <a:lnTo>
                    <a:pt x="8987" y="2716"/>
                  </a:lnTo>
                  <a:lnTo>
                    <a:pt x="9020" y="2664"/>
                  </a:lnTo>
                  <a:lnTo>
                    <a:pt x="9060" y="2628"/>
                  </a:lnTo>
                  <a:lnTo>
                    <a:pt x="9087" y="2611"/>
                  </a:lnTo>
                  <a:lnTo>
                    <a:pt x="9110" y="2638"/>
                  </a:lnTo>
                  <a:lnTo>
                    <a:pt x="9091" y="2677"/>
                  </a:lnTo>
                  <a:lnTo>
                    <a:pt x="9043" y="2708"/>
                  </a:lnTo>
                  <a:lnTo>
                    <a:pt x="9049" y="2738"/>
                  </a:lnTo>
                  <a:lnTo>
                    <a:pt x="8967" y="2830"/>
                  </a:lnTo>
                  <a:lnTo>
                    <a:pt x="8922" y="2883"/>
                  </a:lnTo>
                  <a:lnTo>
                    <a:pt x="8904" y="2923"/>
                  </a:lnTo>
                  <a:lnTo>
                    <a:pt x="8882" y="2971"/>
                  </a:lnTo>
                  <a:lnTo>
                    <a:pt x="8881" y="3035"/>
                  </a:lnTo>
                  <a:lnTo>
                    <a:pt x="8867" y="3062"/>
                  </a:lnTo>
                  <a:lnTo>
                    <a:pt x="8851" y="3092"/>
                  </a:lnTo>
                  <a:lnTo>
                    <a:pt x="8843" y="3109"/>
                  </a:lnTo>
                  <a:lnTo>
                    <a:pt x="8850" y="3129"/>
                  </a:lnTo>
                  <a:lnTo>
                    <a:pt x="8824" y="3137"/>
                  </a:lnTo>
                  <a:lnTo>
                    <a:pt x="8797" y="3125"/>
                  </a:lnTo>
                  <a:lnTo>
                    <a:pt x="8788" y="3094"/>
                  </a:lnTo>
                  <a:lnTo>
                    <a:pt x="8763" y="3063"/>
                  </a:lnTo>
                  <a:lnTo>
                    <a:pt x="8747" y="3046"/>
                  </a:lnTo>
                  <a:lnTo>
                    <a:pt x="8707" y="3051"/>
                  </a:lnTo>
                  <a:lnTo>
                    <a:pt x="8691" y="3029"/>
                  </a:lnTo>
                  <a:lnTo>
                    <a:pt x="8666" y="2996"/>
                  </a:lnTo>
                  <a:lnTo>
                    <a:pt x="8649" y="2988"/>
                  </a:lnTo>
                  <a:lnTo>
                    <a:pt x="8611" y="3033"/>
                  </a:lnTo>
                  <a:lnTo>
                    <a:pt x="8566" y="3057"/>
                  </a:lnTo>
                  <a:lnTo>
                    <a:pt x="8531" y="3050"/>
                  </a:lnTo>
                  <a:lnTo>
                    <a:pt x="8513" y="3020"/>
                  </a:lnTo>
                  <a:lnTo>
                    <a:pt x="8513" y="2982"/>
                  </a:lnTo>
                  <a:lnTo>
                    <a:pt x="8518" y="2960"/>
                  </a:lnTo>
                  <a:lnTo>
                    <a:pt x="8537" y="2933"/>
                  </a:lnTo>
                  <a:lnTo>
                    <a:pt x="8529" y="2915"/>
                  </a:lnTo>
                  <a:lnTo>
                    <a:pt x="8509" y="2909"/>
                  </a:lnTo>
                  <a:lnTo>
                    <a:pt x="8474" y="2912"/>
                  </a:lnTo>
                  <a:lnTo>
                    <a:pt x="8439" y="2885"/>
                  </a:lnTo>
                  <a:lnTo>
                    <a:pt x="8431" y="2851"/>
                  </a:lnTo>
                  <a:lnTo>
                    <a:pt x="8417" y="2830"/>
                  </a:lnTo>
                  <a:lnTo>
                    <a:pt x="8363" y="2840"/>
                  </a:lnTo>
                  <a:lnTo>
                    <a:pt x="8285" y="2843"/>
                  </a:lnTo>
                  <a:lnTo>
                    <a:pt x="8247" y="2839"/>
                  </a:lnTo>
                  <a:lnTo>
                    <a:pt x="8190" y="2857"/>
                  </a:lnTo>
                  <a:lnTo>
                    <a:pt x="8083" y="2918"/>
                  </a:lnTo>
                  <a:lnTo>
                    <a:pt x="8037" y="2956"/>
                  </a:lnTo>
                  <a:lnTo>
                    <a:pt x="8000" y="2978"/>
                  </a:lnTo>
                  <a:lnTo>
                    <a:pt x="7978" y="3015"/>
                  </a:lnTo>
                  <a:lnTo>
                    <a:pt x="7953" y="3054"/>
                  </a:lnTo>
                  <a:lnTo>
                    <a:pt x="7957" y="3076"/>
                  </a:lnTo>
                  <a:lnTo>
                    <a:pt x="8008" y="3082"/>
                  </a:lnTo>
                  <a:lnTo>
                    <a:pt x="8056" y="3098"/>
                  </a:lnTo>
                  <a:lnTo>
                    <a:pt x="8051" y="3123"/>
                  </a:lnTo>
                  <a:lnTo>
                    <a:pt x="8021" y="3137"/>
                  </a:lnTo>
                  <a:lnTo>
                    <a:pt x="7998" y="3139"/>
                  </a:lnTo>
                  <a:lnTo>
                    <a:pt x="7968" y="3114"/>
                  </a:lnTo>
                  <a:lnTo>
                    <a:pt x="7947" y="3098"/>
                  </a:lnTo>
                  <a:lnTo>
                    <a:pt x="7912" y="3112"/>
                  </a:lnTo>
                  <a:lnTo>
                    <a:pt x="7899" y="3075"/>
                  </a:lnTo>
                  <a:lnTo>
                    <a:pt x="7929" y="3014"/>
                  </a:lnTo>
                  <a:lnTo>
                    <a:pt x="7945" y="3010"/>
                  </a:lnTo>
                  <a:lnTo>
                    <a:pt x="7958" y="2984"/>
                  </a:lnTo>
                  <a:lnTo>
                    <a:pt x="7941" y="2944"/>
                  </a:lnTo>
                  <a:lnTo>
                    <a:pt x="7928" y="2914"/>
                  </a:lnTo>
                  <a:lnTo>
                    <a:pt x="7875" y="2887"/>
                  </a:lnTo>
                  <a:lnTo>
                    <a:pt x="7819" y="2885"/>
                  </a:lnTo>
                  <a:lnTo>
                    <a:pt x="7776" y="2865"/>
                  </a:lnTo>
                  <a:lnTo>
                    <a:pt x="7756" y="2829"/>
                  </a:lnTo>
                  <a:lnTo>
                    <a:pt x="7736" y="2788"/>
                  </a:lnTo>
                  <a:lnTo>
                    <a:pt x="7738" y="2748"/>
                  </a:lnTo>
                  <a:lnTo>
                    <a:pt x="7755" y="2711"/>
                  </a:lnTo>
                  <a:lnTo>
                    <a:pt x="7786" y="2687"/>
                  </a:lnTo>
                  <a:lnTo>
                    <a:pt x="7802" y="2648"/>
                  </a:lnTo>
                  <a:lnTo>
                    <a:pt x="7814" y="2607"/>
                  </a:lnTo>
                  <a:lnTo>
                    <a:pt x="7833" y="2598"/>
                  </a:lnTo>
                  <a:lnTo>
                    <a:pt x="7854" y="2624"/>
                  </a:lnTo>
                  <a:lnTo>
                    <a:pt x="7892" y="2635"/>
                  </a:lnTo>
                  <a:lnTo>
                    <a:pt x="7933" y="2622"/>
                  </a:lnTo>
                  <a:lnTo>
                    <a:pt x="7972" y="2586"/>
                  </a:lnTo>
                  <a:lnTo>
                    <a:pt x="8076" y="2474"/>
                  </a:lnTo>
                  <a:lnTo>
                    <a:pt x="8136" y="2431"/>
                  </a:lnTo>
                  <a:lnTo>
                    <a:pt x="8192" y="2392"/>
                  </a:lnTo>
                  <a:lnTo>
                    <a:pt x="8226" y="2373"/>
                  </a:lnTo>
                  <a:lnTo>
                    <a:pt x="8262" y="2339"/>
                  </a:lnTo>
                  <a:lnTo>
                    <a:pt x="8266" y="2293"/>
                  </a:lnTo>
                  <a:lnTo>
                    <a:pt x="8250" y="2227"/>
                  </a:lnTo>
                  <a:lnTo>
                    <a:pt x="8253" y="2194"/>
                  </a:lnTo>
                  <a:lnTo>
                    <a:pt x="8246" y="2017"/>
                  </a:lnTo>
                  <a:lnTo>
                    <a:pt x="8247" y="1969"/>
                  </a:lnTo>
                  <a:lnTo>
                    <a:pt x="8233" y="1937"/>
                  </a:lnTo>
                  <a:lnTo>
                    <a:pt x="8235" y="1913"/>
                  </a:lnTo>
                  <a:lnTo>
                    <a:pt x="8264" y="1903"/>
                  </a:lnTo>
                  <a:lnTo>
                    <a:pt x="8298" y="1892"/>
                  </a:lnTo>
                  <a:lnTo>
                    <a:pt x="8322" y="1862"/>
                  </a:lnTo>
                  <a:lnTo>
                    <a:pt x="8324" y="1835"/>
                  </a:lnTo>
                  <a:lnTo>
                    <a:pt x="8311" y="1808"/>
                  </a:lnTo>
                  <a:lnTo>
                    <a:pt x="8291" y="1805"/>
                  </a:lnTo>
                  <a:lnTo>
                    <a:pt x="8245" y="1839"/>
                  </a:lnTo>
                  <a:lnTo>
                    <a:pt x="8195" y="1863"/>
                  </a:lnTo>
                  <a:lnTo>
                    <a:pt x="8148" y="1867"/>
                  </a:lnTo>
                  <a:lnTo>
                    <a:pt x="8116" y="1848"/>
                  </a:lnTo>
                  <a:lnTo>
                    <a:pt x="8073" y="1829"/>
                  </a:lnTo>
                  <a:lnTo>
                    <a:pt x="8018" y="1839"/>
                  </a:lnTo>
                  <a:lnTo>
                    <a:pt x="7972" y="1863"/>
                  </a:lnTo>
                  <a:lnTo>
                    <a:pt x="7931" y="1899"/>
                  </a:lnTo>
                  <a:lnTo>
                    <a:pt x="7857" y="1955"/>
                  </a:lnTo>
                  <a:lnTo>
                    <a:pt x="7835" y="1994"/>
                  </a:lnTo>
                  <a:lnTo>
                    <a:pt x="7808" y="2014"/>
                  </a:lnTo>
                  <a:lnTo>
                    <a:pt x="7754" y="2032"/>
                  </a:lnTo>
                  <a:lnTo>
                    <a:pt x="7693" y="2046"/>
                  </a:lnTo>
                  <a:lnTo>
                    <a:pt x="7645" y="2041"/>
                  </a:lnTo>
                  <a:lnTo>
                    <a:pt x="7614" y="2013"/>
                  </a:lnTo>
                  <a:lnTo>
                    <a:pt x="7591" y="1979"/>
                  </a:lnTo>
                  <a:lnTo>
                    <a:pt x="7558" y="1935"/>
                  </a:lnTo>
                  <a:lnTo>
                    <a:pt x="7452" y="1872"/>
                  </a:lnTo>
                  <a:lnTo>
                    <a:pt x="7417" y="1852"/>
                  </a:lnTo>
                  <a:lnTo>
                    <a:pt x="7322" y="1809"/>
                  </a:lnTo>
                  <a:lnTo>
                    <a:pt x="7233" y="1763"/>
                  </a:lnTo>
                  <a:lnTo>
                    <a:pt x="7176" y="1730"/>
                  </a:lnTo>
                  <a:lnTo>
                    <a:pt x="7123" y="1698"/>
                  </a:lnTo>
                  <a:lnTo>
                    <a:pt x="7069" y="1699"/>
                  </a:lnTo>
                  <a:lnTo>
                    <a:pt x="7028" y="1704"/>
                  </a:lnTo>
                  <a:lnTo>
                    <a:pt x="6985" y="1715"/>
                  </a:lnTo>
                  <a:lnTo>
                    <a:pt x="6932" y="1735"/>
                  </a:lnTo>
                  <a:lnTo>
                    <a:pt x="6909" y="1758"/>
                  </a:lnTo>
                  <a:lnTo>
                    <a:pt x="6884" y="1795"/>
                  </a:lnTo>
                  <a:lnTo>
                    <a:pt x="6871" y="1832"/>
                  </a:lnTo>
                  <a:lnTo>
                    <a:pt x="6843" y="1863"/>
                  </a:lnTo>
                  <a:lnTo>
                    <a:pt x="6836" y="1894"/>
                  </a:lnTo>
                  <a:lnTo>
                    <a:pt x="6829" y="1927"/>
                  </a:lnTo>
                  <a:lnTo>
                    <a:pt x="6825" y="1960"/>
                  </a:lnTo>
                  <a:lnTo>
                    <a:pt x="6815" y="2003"/>
                  </a:lnTo>
                  <a:lnTo>
                    <a:pt x="6783" y="2022"/>
                  </a:lnTo>
                  <a:lnTo>
                    <a:pt x="6767" y="2005"/>
                  </a:lnTo>
                  <a:lnTo>
                    <a:pt x="6786" y="1977"/>
                  </a:lnTo>
                  <a:lnTo>
                    <a:pt x="6792" y="1948"/>
                  </a:lnTo>
                  <a:lnTo>
                    <a:pt x="6768" y="1921"/>
                  </a:lnTo>
                  <a:lnTo>
                    <a:pt x="6766" y="1890"/>
                  </a:lnTo>
                  <a:lnTo>
                    <a:pt x="6802" y="1848"/>
                  </a:lnTo>
                  <a:lnTo>
                    <a:pt x="6836" y="1820"/>
                  </a:lnTo>
                  <a:lnTo>
                    <a:pt x="6850" y="1791"/>
                  </a:lnTo>
                  <a:lnTo>
                    <a:pt x="6835" y="1755"/>
                  </a:lnTo>
                  <a:lnTo>
                    <a:pt x="6816" y="1721"/>
                  </a:lnTo>
                  <a:lnTo>
                    <a:pt x="6816" y="1689"/>
                  </a:lnTo>
                  <a:lnTo>
                    <a:pt x="6845" y="1661"/>
                  </a:lnTo>
                  <a:lnTo>
                    <a:pt x="6845" y="1633"/>
                  </a:lnTo>
                  <a:lnTo>
                    <a:pt x="6818" y="1603"/>
                  </a:lnTo>
                  <a:lnTo>
                    <a:pt x="6792" y="1576"/>
                  </a:lnTo>
                  <a:lnTo>
                    <a:pt x="6735" y="1556"/>
                  </a:lnTo>
                  <a:lnTo>
                    <a:pt x="6681" y="1565"/>
                  </a:lnTo>
                  <a:lnTo>
                    <a:pt x="6640" y="1572"/>
                  </a:lnTo>
                  <a:lnTo>
                    <a:pt x="6587" y="1578"/>
                  </a:lnTo>
                  <a:lnTo>
                    <a:pt x="6494" y="1601"/>
                  </a:lnTo>
                  <a:lnTo>
                    <a:pt x="6459" y="1614"/>
                  </a:lnTo>
                  <a:lnTo>
                    <a:pt x="6412" y="1638"/>
                  </a:lnTo>
                  <a:lnTo>
                    <a:pt x="6375" y="1649"/>
                  </a:lnTo>
                  <a:lnTo>
                    <a:pt x="6328" y="1649"/>
                  </a:lnTo>
                  <a:lnTo>
                    <a:pt x="6309" y="1633"/>
                  </a:lnTo>
                  <a:lnTo>
                    <a:pt x="6287" y="1620"/>
                  </a:lnTo>
                  <a:lnTo>
                    <a:pt x="6292" y="1588"/>
                  </a:lnTo>
                  <a:lnTo>
                    <a:pt x="6328" y="1578"/>
                  </a:lnTo>
                  <a:lnTo>
                    <a:pt x="6395" y="1559"/>
                  </a:lnTo>
                  <a:lnTo>
                    <a:pt x="6438" y="1538"/>
                  </a:lnTo>
                  <a:lnTo>
                    <a:pt x="6469" y="1518"/>
                  </a:lnTo>
                  <a:lnTo>
                    <a:pt x="6560" y="1407"/>
                  </a:lnTo>
                  <a:lnTo>
                    <a:pt x="6578" y="1366"/>
                  </a:lnTo>
                  <a:lnTo>
                    <a:pt x="6588" y="1327"/>
                  </a:lnTo>
                  <a:lnTo>
                    <a:pt x="6588" y="1147"/>
                  </a:lnTo>
                  <a:lnTo>
                    <a:pt x="6599" y="1096"/>
                  </a:lnTo>
                  <a:lnTo>
                    <a:pt x="6583" y="1079"/>
                  </a:lnTo>
                  <a:lnTo>
                    <a:pt x="6552" y="1065"/>
                  </a:lnTo>
                  <a:lnTo>
                    <a:pt x="6513" y="1059"/>
                  </a:lnTo>
                  <a:lnTo>
                    <a:pt x="6503" y="1044"/>
                  </a:lnTo>
                  <a:lnTo>
                    <a:pt x="6513" y="1015"/>
                  </a:lnTo>
                  <a:lnTo>
                    <a:pt x="6531" y="1000"/>
                  </a:lnTo>
                  <a:lnTo>
                    <a:pt x="6554" y="1013"/>
                  </a:lnTo>
                  <a:lnTo>
                    <a:pt x="6588" y="1023"/>
                  </a:lnTo>
                  <a:lnTo>
                    <a:pt x="6601" y="991"/>
                  </a:lnTo>
                  <a:lnTo>
                    <a:pt x="6576" y="975"/>
                  </a:lnTo>
                  <a:lnTo>
                    <a:pt x="6510" y="905"/>
                  </a:lnTo>
                  <a:lnTo>
                    <a:pt x="6509" y="854"/>
                  </a:lnTo>
                  <a:lnTo>
                    <a:pt x="6504" y="815"/>
                  </a:lnTo>
                  <a:lnTo>
                    <a:pt x="6469" y="751"/>
                  </a:lnTo>
                  <a:lnTo>
                    <a:pt x="6420" y="714"/>
                  </a:lnTo>
                  <a:lnTo>
                    <a:pt x="6403" y="706"/>
                  </a:lnTo>
                  <a:lnTo>
                    <a:pt x="6367" y="740"/>
                  </a:lnTo>
                  <a:lnTo>
                    <a:pt x="6356" y="787"/>
                  </a:lnTo>
                  <a:lnTo>
                    <a:pt x="6333" y="804"/>
                  </a:lnTo>
                  <a:lnTo>
                    <a:pt x="6280" y="805"/>
                  </a:lnTo>
                  <a:lnTo>
                    <a:pt x="6270" y="784"/>
                  </a:lnTo>
                  <a:lnTo>
                    <a:pt x="6250" y="735"/>
                  </a:lnTo>
                  <a:lnTo>
                    <a:pt x="6222" y="705"/>
                  </a:lnTo>
                  <a:lnTo>
                    <a:pt x="6128" y="678"/>
                  </a:lnTo>
                  <a:lnTo>
                    <a:pt x="6044" y="652"/>
                  </a:lnTo>
                  <a:lnTo>
                    <a:pt x="5981" y="629"/>
                  </a:lnTo>
                  <a:lnTo>
                    <a:pt x="5943" y="620"/>
                  </a:lnTo>
                  <a:lnTo>
                    <a:pt x="5912" y="603"/>
                  </a:lnTo>
                  <a:lnTo>
                    <a:pt x="5896" y="577"/>
                  </a:lnTo>
                  <a:lnTo>
                    <a:pt x="5899" y="544"/>
                  </a:lnTo>
                  <a:lnTo>
                    <a:pt x="5912" y="519"/>
                  </a:lnTo>
                  <a:lnTo>
                    <a:pt x="5930" y="503"/>
                  </a:lnTo>
                  <a:lnTo>
                    <a:pt x="5923" y="481"/>
                  </a:lnTo>
                  <a:lnTo>
                    <a:pt x="5894" y="478"/>
                  </a:lnTo>
                  <a:lnTo>
                    <a:pt x="5877" y="505"/>
                  </a:lnTo>
                  <a:lnTo>
                    <a:pt x="5854" y="536"/>
                  </a:lnTo>
                  <a:lnTo>
                    <a:pt x="5807" y="568"/>
                  </a:lnTo>
                  <a:lnTo>
                    <a:pt x="5759" y="605"/>
                  </a:lnTo>
                  <a:lnTo>
                    <a:pt x="5735" y="624"/>
                  </a:lnTo>
                  <a:lnTo>
                    <a:pt x="5690" y="638"/>
                  </a:lnTo>
                  <a:lnTo>
                    <a:pt x="5656" y="666"/>
                  </a:lnTo>
                  <a:lnTo>
                    <a:pt x="5638" y="674"/>
                  </a:lnTo>
                  <a:lnTo>
                    <a:pt x="5635" y="637"/>
                  </a:lnTo>
                  <a:lnTo>
                    <a:pt x="5625" y="595"/>
                  </a:lnTo>
                  <a:lnTo>
                    <a:pt x="5598" y="584"/>
                  </a:lnTo>
                  <a:lnTo>
                    <a:pt x="5566" y="597"/>
                  </a:lnTo>
                  <a:lnTo>
                    <a:pt x="5541" y="626"/>
                  </a:lnTo>
                  <a:lnTo>
                    <a:pt x="5518" y="664"/>
                  </a:lnTo>
                  <a:lnTo>
                    <a:pt x="5476" y="687"/>
                  </a:lnTo>
                  <a:lnTo>
                    <a:pt x="5425" y="671"/>
                  </a:lnTo>
                  <a:lnTo>
                    <a:pt x="5379" y="666"/>
                  </a:lnTo>
                  <a:lnTo>
                    <a:pt x="5351" y="657"/>
                  </a:lnTo>
                  <a:lnTo>
                    <a:pt x="5331" y="613"/>
                  </a:lnTo>
                  <a:lnTo>
                    <a:pt x="5346" y="573"/>
                  </a:lnTo>
                  <a:lnTo>
                    <a:pt x="5336" y="551"/>
                  </a:lnTo>
                  <a:lnTo>
                    <a:pt x="5223" y="510"/>
                  </a:lnTo>
                  <a:lnTo>
                    <a:pt x="5162" y="494"/>
                  </a:lnTo>
                  <a:lnTo>
                    <a:pt x="5095" y="494"/>
                  </a:lnTo>
                  <a:lnTo>
                    <a:pt x="5038" y="479"/>
                  </a:lnTo>
                  <a:lnTo>
                    <a:pt x="4981" y="458"/>
                  </a:lnTo>
                  <a:lnTo>
                    <a:pt x="4943" y="434"/>
                  </a:lnTo>
                  <a:lnTo>
                    <a:pt x="4880" y="416"/>
                  </a:lnTo>
                  <a:lnTo>
                    <a:pt x="4815" y="408"/>
                  </a:lnTo>
                  <a:lnTo>
                    <a:pt x="4734" y="419"/>
                  </a:lnTo>
                  <a:lnTo>
                    <a:pt x="4691" y="414"/>
                  </a:lnTo>
                  <a:lnTo>
                    <a:pt x="4652" y="405"/>
                  </a:lnTo>
                  <a:lnTo>
                    <a:pt x="4599" y="423"/>
                  </a:lnTo>
                  <a:lnTo>
                    <a:pt x="4556" y="426"/>
                  </a:lnTo>
                  <a:lnTo>
                    <a:pt x="4503" y="416"/>
                  </a:lnTo>
                  <a:lnTo>
                    <a:pt x="4445" y="405"/>
                  </a:lnTo>
                  <a:lnTo>
                    <a:pt x="4400" y="399"/>
                  </a:lnTo>
                  <a:lnTo>
                    <a:pt x="4377" y="423"/>
                  </a:lnTo>
                  <a:lnTo>
                    <a:pt x="4353" y="456"/>
                  </a:lnTo>
                  <a:lnTo>
                    <a:pt x="4322" y="466"/>
                  </a:lnTo>
                  <a:lnTo>
                    <a:pt x="4318" y="503"/>
                  </a:lnTo>
                  <a:lnTo>
                    <a:pt x="4326" y="558"/>
                  </a:lnTo>
                  <a:lnTo>
                    <a:pt x="4346" y="601"/>
                  </a:lnTo>
                  <a:lnTo>
                    <a:pt x="4393" y="678"/>
                  </a:lnTo>
                  <a:lnTo>
                    <a:pt x="4458" y="756"/>
                  </a:lnTo>
                  <a:lnTo>
                    <a:pt x="4477" y="881"/>
                  </a:lnTo>
                  <a:lnTo>
                    <a:pt x="4493" y="911"/>
                  </a:lnTo>
                  <a:lnTo>
                    <a:pt x="4527" y="933"/>
                  </a:lnTo>
                  <a:lnTo>
                    <a:pt x="4551" y="952"/>
                  </a:lnTo>
                  <a:lnTo>
                    <a:pt x="4553" y="983"/>
                  </a:lnTo>
                  <a:lnTo>
                    <a:pt x="4606" y="1059"/>
                  </a:lnTo>
                  <a:lnTo>
                    <a:pt x="4648" y="1080"/>
                  </a:lnTo>
                  <a:lnTo>
                    <a:pt x="4672" y="1108"/>
                  </a:lnTo>
                  <a:lnTo>
                    <a:pt x="4695" y="1196"/>
                  </a:lnTo>
                  <a:lnTo>
                    <a:pt x="4680" y="1221"/>
                  </a:lnTo>
                  <a:lnTo>
                    <a:pt x="4663" y="1237"/>
                  </a:lnTo>
                  <a:lnTo>
                    <a:pt x="4679" y="1255"/>
                  </a:lnTo>
                  <a:lnTo>
                    <a:pt x="4738" y="1256"/>
                  </a:lnTo>
                  <a:lnTo>
                    <a:pt x="4755" y="1265"/>
                  </a:lnTo>
                  <a:lnTo>
                    <a:pt x="4771" y="1282"/>
                  </a:lnTo>
                  <a:lnTo>
                    <a:pt x="4784" y="1302"/>
                  </a:lnTo>
                  <a:lnTo>
                    <a:pt x="4792" y="1330"/>
                  </a:lnTo>
                  <a:lnTo>
                    <a:pt x="4755" y="1350"/>
                  </a:lnTo>
                  <a:lnTo>
                    <a:pt x="4725" y="1356"/>
                  </a:lnTo>
                  <a:lnTo>
                    <a:pt x="4679" y="1358"/>
                  </a:lnTo>
                  <a:lnTo>
                    <a:pt x="4639" y="1359"/>
                  </a:lnTo>
                  <a:lnTo>
                    <a:pt x="4625" y="1385"/>
                  </a:lnTo>
                  <a:lnTo>
                    <a:pt x="4672" y="1391"/>
                  </a:lnTo>
                  <a:lnTo>
                    <a:pt x="4732" y="1379"/>
                  </a:lnTo>
                  <a:lnTo>
                    <a:pt x="4770" y="1365"/>
                  </a:lnTo>
                  <a:lnTo>
                    <a:pt x="4806" y="1364"/>
                  </a:lnTo>
                  <a:lnTo>
                    <a:pt x="4829" y="1376"/>
                  </a:lnTo>
                  <a:lnTo>
                    <a:pt x="4842" y="1393"/>
                  </a:lnTo>
                  <a:lnTo>
                    <a:pt x="4794" y="1418"/>
                  </a:lnTo>
                  <a:lnTo>
                    <a:pt x="4754" y="1444"/>
                  </a:lnTo>
                  <a:lnTo>
                    <a:pt x="4679" y="1499"/>
                  </a:lnTo>
                  <a:lnTo>
                    <a:pt x="4648" y="1527"/>
                  </a:lnTo>
                  <a:lnTo>
                    <a:pt x="4649" y="1534"/>
                  </a:lnTo>
                  <a:lnTo>
                    <a:pt x="4658" y="1576"/>
                  </a:lnTo>
                  <a:lnTo>
                    <a:pt x="4659" y="1589"/>
                  </a:lnTo>
                  <a:lnTo>
                    <a:pt x="4679" y="1614"/>
                  </a:lnTo>
                  <a:lnTo>
                    <a:pt x="4728" y="1626"/>
                  </a:lnTo>
                  <a:lnTo>
                    <a:pt x="4783" y="1626"/>
                  </a:lnTo>
                  <a:lnTo>
                    <a:pt x="4831" y="1614"/>
                  </a:lnTo>
                  <a:lnTo>
                    <a:pt x="4853" y="1582"/>
                  </a:lnTo>
                  <a:lnTo>
                    <a:pt x="4866" y="1548"/>
                  </a:lnTo>
                  <a:lnTo>
                    <a:pt x="4880" y="1506"/>
                  </a:lnTo>
                  <a:lnTo>
                    <a:pt x="4910" y="1470"/>
                  </a:lnTo>
                  <a:lnTo>
                    <a:pt x="4937" y="1476"/>
                  </a:lnTo>
                  <a:lnTo>
                    <a:pt x="4972" y="1530"/>
                  </a:lnTo>
                  <a:lnTo>
                    <a:pt x="4987" y="1566"/>
                  </a:lnTo>
                  <a:lnTo>
                    <a:pt x="4943" y="1612"/>
                  </a:lnTo>
                  <a:lnTo>
                    <a:pt x="4911" y="1641"/>
                  </a:lnTo>
                  <a:lnTo>
                    <a:pt x="4860" y="1677"/>
                  </a:lnTo>
                  <a:lnTo>
                    <a:pt x="4805" y="1733"/>
                  </a:lnTo>
                  <a:lnTo>
                    <a:pt x="4766" y="1751"/>
                  </a:lnTo>
                  <a:lnTo>
                    <a:pt x="4726" y="1765"/>
                  </a:lnTo>
                  <a:lnTo>
                    <a:pt x="4662" y="1763"/>
                  </a:lnTo>
                  <a:lnTo>
                    <a:pt x="4589" y="1766"/>
                  </a:lnTo>
                  <a:lnTo>
                    <a:pt x="4421" y="1793"/>
                  </a:lnTo>
                  <a:lnTo>
                    <a:pt x="4366" y="1798"/>
                  </a:lnTo>
                  <a:lnTo>
                    <a:pt x="4332" y="1850"/>
                  </a:lnTo>
                  <a:lnTo>
                    <a:pt x="4340" y="1867"/>
                  </a:lnTo>
                  <a:lnTo>
                    <a:pt x="4382" y="1872"/>
                  </a:lnTo>
                  <a:lnTo>
                    <a:pt x="4422" y="1872"/>
                  </a:lnTo>
                  <a:lnTo>
                    <a:pt x="4452" y="1885"/>
                  </a:lnTo>
                  <a:lnTo>
                    <a:pt x="4424" y="1913"/>
                  </a:lnTo>
                  <a:lnTo>
                    <a:pt x="4369" y="1935"/>
                  </a:lnTo>
                  <a:lnTo>
                    <a:pt x="4355" y="1918"/>
                  </a:lnTo>
                  <a:lnTo>
                    <a:pt x="4295" y="1935"/>
                  </a:lnTo>
                  <a:lnTo>
                    <a:pt x="4277" y="2047"/>
                  </a:lnTo>
                  <a:lnTo>
                    <a:pt x="4310" y="2093"/>
                  </a:lnTo>
                  <a:lnTo>
                    <a:pt x="4367" y="2133"/>
                  </a:lnTo>
                  <a:lnTo>
                    <a:pt x="4419" y="2143"/>
                  </a:lnTo>
                  <a:lnTo>
                    <a:pt x="4457" y="2137"/>
                  </a:lnTo>
                  <a:lnTo>
                    <a:pt x="4483" y="2110"/>
                  </a:lnTo>
                  <a:lnTo>
                    <a:pt x="4548" y="2087"/>
                  </a:lnTo>
                  <a:lnTo>
                    <a:pt x="4569" y="2101"/>
                  </a:lnTo>
                  <a:lnTo>
                    <a:pt x="4601" y="2119"/>
                  </a:lnTo>
                  <a:lnTo>
                    <a:pt x="4649" y="2094"/>
                  </a:lnTo>
                  <a:lnTo>
                    <a:pt x="4665" y="2095"/>
                  </a:lnTo>
                  <a:lnTo>
                    <a:pt x="4683" y="2125"/>
                  </a:lnTo>
                  <a:lnTo>
                    <a:pt x="4711" y="2148"/>
                  </a:lnTo>
                  <a:lnTo>
                    <a:pt x="4750" y="2148"/>
                  </a:lnTo>
                  <a:lnTo>
                    <a:pt x="4785" y="2111"/>
                  </a:lnTo>
                  <a:lnTo>
                    <a:pt x="4838" y="2061"/>
                  </a:lnTo>
                  <a:lnTo>
                    <a:pt x="4878" y="2040"/>
                  </a:lnTo>
                  <a:lnTo>
                    <a:pt x="4870" y="2067"/>
                  </a:lnTo>
                  <a:lnTo>
                    <a:pt x="4848" y="2149"/>
                  </a:lnTo>
                  <a:lnTo>
                    <a:pt x="4791" y="2174"/>
                  </a:lnTo>
                  <a:lnTo>
                    <a:pt x="4755" y="2182"/>
                  </a:lnTo>
                  <a:lnTo>
                    <a:pt x="4709" y="2189"/>
                  </a:lnTo>
                  <a:lnTo>
                    <a:pt x="4697" y="2212"/>
                  </a:lnTo>
                  <a:lnTo>
                    <a:pt x="4692" y="2293"/>
                  </a:lnTo>
                  <a:lnTo>
                    <a:pt x="4669" y="2333"/>
                  </a:lnTo>
                  <a:lnTo>
                    <a:pt x="4669" y="2365"/>
                  </a:lnTo>
                  <a:lnTo>
                    <a:pt x="4674" y="2438"/>
                  </a:lnTo>
                  <a:lnTo>
                    <a:pt x="4689" y="2480"/>
                  </a:lnTo>
                  <a:lnTo>
                    <a:pt x="4704" y="2513"/>
                  </a:lnTo>
                  <a:lnTo>
                    <a:pt x="4720" y="2532"/>
                  </a:lnTo>
                  <a:lnTo>
                    <a:pt x="4774" y="2524"/>
                  </a:lnTo>
                  <a:lnTo>
                    <a:pt x="4812" y="2518"/>
                  </a:lnTo>
                  <a:lnTo>
                    <a:pt x="4839" y="2527"/>
                  </a:lnTo>
                  <a:lnTo>
                    <a:pt x="4907" y="2649"/>
                  </a:lnTo>
                  <a:lnTo>
                    <a:pt x="4921" y="2681"/>
                  </a:lnTo>
                  <a:lnTo>
                    <a:pt x="4926" y="2733"/>
                  </a:lnTo>
                  <a:lnTo>
                    <a:pt x="4910" y="2770"/>
                  </a:lnTo>
                  <a:lnTo>
                    <a:pt x="4879" y="2786"/>
                  </a:lnTo>
                  <a:lnTo>
                    <a:pt x="4829" y="2772"/>
                  </a:lnTo>
                  <a:lnTo>
                    <a:pt x="4797" y="2751"/>
                  </a:lnTo>
                  <a:lnTo>
                    <a:pt x="4746" y="2760"/>
                  </a:lnTo>
                  <a:lnTo>
                    <a:pt x="4702" y="2785"/>
                  </a:lnTo>
                  <a:lnTo>
                    <a:pt x="4695" y="2807"/>
                  </a:lnTo>
                  <a:lnTo>
                    <a:pt x="4701" y="2835"/>
                  </a:lnTo>
                  <a:lnTo>
                    <a:pt x="4746" y="2919"/>
                  </a:lnTo>
                  <a:lnTo>
                    <a:pt x="4774" y="2955"/>
                  </a:lnTo>
                  <a:lnTo>
                    <a:pt x="4800" y="2999"/>
                  </a:lnTo>
                  <a:lnTo>
                    <a:pt x="4857" y="3099"/>
                  </a:lnTo>
                  <a:lnTo>
                    <a:pt x="4876" y="3130"/>
                  </a:lnTo>
                  <a:lnTo>
                    <a:pt x="4905" y="3150"/>
                  </a:lnTo>
                  <a:lnTo>
                    <a:pt x="4939" y="3158"/>
                  </a:lnTo>
                  <a:lnTo>
                    <a:pt x="4992" y="3160"/>
                  </a:lnTo>
                  <a:lnTo>
                    <a:pt x="5051" y="3149"/>
                  </a:lnTo>
                  <a:lnTo>
                    <a:pt x="5271" y="3173"/>
                  </a:lnTo>
                  <a:lnTo>
                    <a:pt x="5359" y="3187"/>
                  </a:lnTo>
                  <a:lnTo>
                    <a:pt x="5425" y="3218"/>
                  </a:lnTo>
                  <a:lnTo>
                    <a:pt x="5460" y="3231"/>
                  </a:lnTo>
                  <a:lnTo>
                    <a:pt x="5483" y="3255"/>
                  </a:lnTo>
                  <a:lnTo>
                    <a:pt x="5603" y="3420"/>
                  </a:lnTo>
                  <a:lnTo>
                    <a:pt x="5608" y="3490"/>
                  </a:lnTo>
                  <a:lnTo>
                    <a:pt x="5688" y="3593"/>
                  </a:lnTo>
                  <a:lnTo>
                    <a:pt x="5735" y="3615"/>
                  </a:lnTo>
                  <a:lnTo>
                    <a:pt x="5764" y="3639"/>
                  </a:lnTo>
                  <a:lnTo>
                    <a:pt x="5821" y="3753"/>
                  </a:lnTo>
                  <a:lnTo>
                    <a:pt x="5803" y="3797"/>
                  </a:lnTo>
                  <a:lnTo>
                    <a:pt x="5809" y="3831"/>
                  </a:lnTo>
                  <a:lnTo>
                    <a:pt x="5864" y="3907"/>
                  </a:lnTo>
                  <a:lnTo>
                    <a:pt x="5885" y="3929"/>
                  </a:lnTo>
                  <a:lnTo>
                    <a:pt x="5860" y="3943"/>
                  </a:lnTo>
                  <a:lnTo>
                    <a:pt x="5836" y="3929"/>
                  </a:lnTo>
                  <a:lnTo>
                    <a:pt x="5814" y="3901"/>
                  </a:lnTo>
                  <a:lnTo>
                    <a:pt x="5711" y="3695"/>
                  </a:lnTo>
                  <a:lnTo>
                    <a:pt x="5679" y="3659"/>
                  </a:lnTo>
                  <a:lnTo>
                    <a:pt x="5652" y="3638"/>
                  </a:lnTo>
                  <a:lnTo>
                    <a:pt x="5548" y="3511"/>
                  </a:lnTo>
                  <a:lnTo>
                    <a:pt x="5514" y="3442"/>
                  </a:lnTo>
                  <a:lnTo>
                    <a:pt x="5456" y="3319"/>
                  </a:lnTo>
                  <a:lnTo>
                    <a:pt x="5407" y="3272"/>
                  </a:lnTo>
                  <a:lnTo>
                    <a:pt x="5363" y="3260"/>
                  </a:lnTo>
                  <a:lnTo>
                    <a:pt x="5312" y="3242"/>
                  </a:lnTo>
                  <a:lnTo>
                    <a:pt x="5215" y="3237"/>
                  </a:lnTo>
                  <a:lnTo>
                    <a:pt x="5144" y="3242"/>
                  </a:lnTo>
                  <a:lnTo>
                    <a:pt x="5070" y="3251"/>
                  </a:lnTo>
                  <a:lnTo>
                    <a:pt x="5006" y="3281"/>
                  </a:lnTo>
                  <a:lnTo>
                    <a:pt x="4956" y="3300"/>
                  </a:lnTo>
                  <a:lnTo>
                    <a:pt x="4861" y="3320"/>
                  </a:lnTo>
                  <a:lnTo>
                    <a:pt x="4776" y="3335"/>
                  </a:lnTo>
                  <a:lnTo>
                    <a:pt x="4697" y="3330"/>
                  </a:lnTo>
                  <a:lnTo>
                    <a:pt x="4636" y="3318"/>
                  </a:lnTo>
                  <a:lnTo>
                    <a:pt x="4577" y="3293"/>
                  </a:lnTo>
                  <a:lnTo>
                    <a:pt x="4535" y="3271"/>
                  </a:lnTo>
                  <a:lnTo>
                    <a:pt x="4500" y="3244"/>
                  </a:lnTo>
                  <a:lnTo>
                    <a:pt x="4479" y="3211"/>
                  </a:lnTo>
                  <a:lnTo>
                    <a:pt x="4466" y="3188"/>
                  </a:lnTo>
                  <a:lnTo>
                    <a:pt x="4448" y="3158"/>
                  </a:lnTo>
                  <a:close/>
                  <a:moveTo>
                    <a:pt x="3251" y="3425"/>
                  </a:moveTo>
                  <a:lnTo>
                    <a:pt x="3200" y="3419"/>
                  </a:lnTo>
                  <a:lnTo>
                    <a:pt x="3142" y="3420"/>
                  </a:lnTo>
                  <a:lnTo>
                    <a:pt x="3132" y="3464"/>
                  </a:lnTo>
                  <a:lnTo>
                    <a:pt x="3188" y="3456"/>
                  </a:lnTo>
                  <a:lnTo>
                    <a:pt x="3215" y="3462"/>
                  </a:lnTo>
                  <a:lnTo>
                    <a:pt x="3253" y="3467"/>
                  </a:lnTo>
                  <a:lnTo>
                    <a:pt x="3289" y="3467"/>
                  </a:lnTo>
                  <a:lnTo>
                    <a:pt x="3316" y="3466"/>
                  </a:lnTo>
                  <a:lnTo>
                    <a:pt x="3320" y="3452"/>
                  </a:lnTo>
                  <a:lnTo>
                    <a:pt x="3307" y="3437"/>
                  </a:lnTo>
                  <a:lnTo>
                    <a:pt x="3303" y="3427"/>
                  </a:lnTo>
                  <a:lnTo>
                    <a:pt x="3251" y="3425"/>
                  </a:lnTo>
                  <a:close/>
                  <a:moveTo>
                    <a:pt x="3014" y="3461"/>
                  </a:moveTo>
                  <a:lnTo>
                    <a:pt x="2946" y="3458"/>
                  </a:lnTo>
                  <a:lnTo>
                    <a:pt x="2897" y="3464"/>
                  </a:lnTo>
                  <a:lnTo>
                    <a:pt x="2856" y="3480"/>
                  </a:lnTo>
                  <a:lnTo>
                    <a:pt x="2844" y="3500"/>
                  </a:lnTo>
                  <a:lnTo>
                    <a:pt x="2858" y="3528"/>
                  </a:lnTo>
                  <a:lnTo>
                    <a:pt x="2897" y="3526"/>
                  </a:lnTo>
                  <a:lnTo>
                    <a:pt x="2955" y="3511"/>
                  </a:lnTo>
                  <a:lnTo>
                    <a:pt x="2997" y="3512"/>
                  </a:lnTo>
                  <a:lnTo>
                    <a:pt x="3039" y="3507"/>
                  </a:lnTo>
                  <a:lnTo>
                    <a:pt x="3058" y="3500"/>
                  </a:lnTo>
                  <a:lnTo>
                    <a:pt x="3078" y="3467"/>
                  </a:lnTo>
                  <a:lnTo>
                    <a:pt x="3060" y="3458"/>
                  </a:lnTo>
                  <a:lnTo>
                    <a:pt x="3014" y="3461"/>
                  </a:lnTo>
                  <a:close/>
                  <a:moveTo>
                    <a:pt x="2760" y="3512"/>
                  </a:moveTo>
                  <a:lnTo>
                    <a:pt x="2703" y="3516"/>
                  </a:lnTo>
                  <a:lnTo>
                    <a:pt x="2644" y="3519"/>
                  </a:lnTo>
                  <a:lnTo>
                    <a:pt x="2597" y="3521"/>
                  </a:lnTo>
                  <a:lnTo>
                    <a:pt x="2553" y="3530"/>
                  </a:lnTo>
                  <a:lnTo>
                    <a:pt x="2525" y="3546"/>
                  </a:lnTo>
                  <a:lnTo>
                    <a:pt x="2521" y="3573"/>
                  </a:lnTo>
                  <a:lnTo>
                    <a:pt x="2539" y="3617"/>
                  </a:lnTo>
                  <a:lnTo>
                    <a:pt x="2560" y="3623"/>
                  </a:lnTo>
                  <a:lnTo>
                    <a:pt x="2588" y="3598"/>
                  </a:lnTo>
                  <a:lnTo>
                    <a:pt x="2614" y="3563"/>
                  </a:lnTo>
                  <a:lnTo>
                    <a:pt x="2666" y="3558"/>
                  </a:lnTo>
                  <a:lnTo>
                    <a:pt x="2729" y="3554"/>
                  </a:lnTo>
                  <a:lnTo>
                    <a:pt x="2765" y="3552"/>
                  </a:lnTo>
                  <a:lnTo>
                    <a:pt x="2793" y="3540"/>
                  </a:lnTo>
                  <a:lnTo>
                    <a:pt x="2801" y="3521"/>
                  </a:lnTo>
                  <a:lnTo>
                    <a:pt x="2787" y="3507"/>
                  </a:lnTo>
                  <a:lnTo>
                    <a:pt x="2760" y="3512"/>
                  </a:lnTo>
                  <a:close/>
                  <a:moveTo>
                    <a:pt x="2444" y="3583"/>
                  </a:moveTo>
                  <a:lnTo>
                    <a:pt x="2398" y="3580"/>
                  </a:lnTo>
                  <a:lnTo>
                    <a:pt x="2361" y="3589"/>
                  </a:lnTo>
                  <a:lnTo>
                    <a:pt x="2366" y="3610"/>
                  </a:lnTo>
                  <a:lnTo>
                    <a:pt x="2396" y="3636"/>
                  </a:lnTo>
                  <a:lnTo>
                    <a:pt x="2434" y="3638"/>
                  </a:lnTo>
                  <a:lnTo>
                    <a:pt x="2471" y="3628"/>
                  </a:lnTo>
                  <a:lnTo>
                    <a:pt x="2476" y="3593"/>
                  </a:lnTo>
                  <a:lnTo>
                    <a:pt x="2444" y="3583"/>
                  </a:lnTo>
                  <a:close/>
                  <a:moveTo>
                    <a:pt x="2159" y="3609"/>
                  </a:moveTo>
                  <a:lnTo>
                    <a:pt x="2081" y="3623"/>
                  </a:lnTo>
                  <a:lnTo>
                    <a:pt x="2031" y="3630"/>
                  </a:lnTo>
                  <a:lnTo>
                    <a:pt x="2006" y="3642"/>
                  </a:lnTo>
                  <a:lnTo>
                    <a:pt x="2009" y="3667"/>
                  </a:lnTo>
                  <a:lnTo>
                    <a:pt x="2047" y="3686"/>
                  </a:lnTo>
                  <a:lnTo>
                    <a:pt x="2117" y="3683"/>
                  </a:lnTo>
                  <a:lnTo>
                    <a:pt x="2185" y="3664"/>
                  </a:lnTo>
                  <a:lnTo>
                    <a:pt x="2268" y="3662"/>
                  </a:lnTo>
                  <a:lnTo>
                    <a:pt x="2316" y="3652"/>
                  </a:lnTo>
                  <a:lnTo>
                    <a:pt x="2340" y="3636"/>
                  </a:lnTo>
                  <a:lnTo>
                    <a:pt x="2337" y="3616"/>
                  </a:lnTo>
                  <a:lnTo>
                    <a:pt x="2321" y="3602"/>
                  </a:lnTo>
                  <a:lnTo>
                    <a:pt x="2289" y="3600"/>
                  </a:lnTo>
                  <a:lnTo>
                    <a:pt x="2243" y="3602"/>
                  </a:lnTo>
                  <a:lnTo>
                    <a:pt x="2159" y="3609"/>
                  </a:lnTo>
                  <a:close/>
                  <a:moveTo>
                    <a:pt x="1765" y="3713"/>
                  </a:moveTo>
                  <a:lnTo>
                    <a:pt x="1667" y="3728"/>
                  </a:lnTo>
                  <a:lnTo>
                    <a:pt x="1598" y="3736"/>
                  </a:lnTo>
                  <a:lnTo>
                    <a:pt x="1559" y="3746"/>
                  </a:lnTo>
                  <a:lnTo>
                    <a:pt x="1565" y="3769"/>
                  </a:lnTo>
                  <a:lnTo>
                    <a:pt x="1592" y="3781"/>
                  </a:lnTo>
                  <a:lnTo>
                    <a:pt x="1644" y="3781"/>
                  </a:lnTo>
                  <a:lnTo>
                    <a:pt x="1720" y="3771"/>
                  </a:lnTo>
                  <a:lnTo>
                    <a:pt x="1774" y="3764"/>
                  </a:lnTo>
                  <a:lnTo>
                    <a:pt x="1818" y="3759"/>
                  </a:lnTo>
                  <a:lnTo>
                    <a:pt x="1878" y="3753"/>
                  </a:lnTo>
                  <a:lnTo>
                    <a:pt x="1920" y="3741"/>
                  </a:lnTo>
                  <a:lnTo>
                    <a:pt x="1941" y="3726"/>
                  </a:lnTo>
                  <a:lnTo>
                    <a:pt x="1937" y="3702"/>
                  </a:lnTo>
                  <a:lnTo>
                    <a:pt x="1910" y="3699"/>
                  </a:lnTo>
                  <a:lnTo>
                    <a:pt x="1873" y="3701"/>
                  </a:lnTo>
                  <a:lnTo>
                    <a:pt x="1765" y="3713"/>
                  </a:lnTo>
                  <a:close/>
                  <a:moveTo>
                    <a:pt x="1613" y="3802"/>
                  </a:moveTo>
                  <a:lnTo>
                    <a:pt x="1566" y="3826"/>
                  </a:lnTo>
                  <a:lnTo>
                    <a:pt x="1567" y="3863"/>
                  </a:lnTo>
                  <a:lnTo>
                    <a:pt x="1592" y="3889"/>
                  </a:lnTo>
                  <a:lnTo>
                    <a:pt x="1630" y="3882"/>
                  </a:lnTo>
                  <a:lnTo>
                    <a:pt x="1654" y="3817"/>
                  </a:lnTo>
                  <a:lnTo>
                    <a:pt x="1613" y="3802"/>
                  </a:lnTo>
                  <a:close/>
                  <a:moveTo>
                    <a:pt x="1417" y="3891"/>
                  </a:moveTo>
                  <a:lnTo>
                    <a:pt x="1362" y="3900"/>
                  </a:lnTo>
                  <a:lnTo>
                    <a:pt x="1317" y="3923"/>
                  </a:lnTo>
                  <a:lnTo>
                    <a:pt x="1274" y="3935"/>
                  </a:lnTo>
                  <a:lnTo>
                    <a:pt x="1244" y="3945"/>
                  </a:lnTo>
                  <a:lnTo>
                    <a:pt x="1229" y="3968"/>
                  </a:lnTo>
                  <a:lnTo>
                    <a:pt x="1259" y="4001"/>
                  </a:lnTo>
                  <a:lnTo>
                    <a:pt x="1298" y="4033"/>
                  </a:lnTo>
                  <a:lnTo>
                    <a:pt x="1337" y="4049"/>
                  </a:lnTo>
                  <a:lnTo>
                    <a:pt x="1374" y="4054"/>
                  </a:lnTo>
                  <a:lnTo>
                    <a:pt x="1392" y="4042"/>
                  </a:lnTo>
                  <a:lnTo>
                    <a:pt x="1376" y="4006"/>
                  </a:lnTo>
                  <a:lnTo>
                    <a:pt x="1390" y="3972"/>
                  </a:lnTo>
                  <a:lnTo>
                    <a:pt x="1435" y="3960"/>
                  </a:lnTo>
                  <a:lnTo>
                    <a:pt x="1465" y="3950"/>
                  </a:lnTo>
                  <a:lnTo>
                    <a:pt x="1476" y="3919"/>
                  </a:lnTo>
                  <a:lnTo>
                    <a:pt x="1452" y="3907"/>
                  </a:lnTo>
                  <a:lnTo>
                    <a:pt x="1417" y="3891"/>
                  </a:lnTo>
                  <a:close/>
                  <a:moveTo>
                    <a:pt x="8877" y="2802"/>
                  </a:moveTo>
                  <a:lnTo>
                    <a:pt x="8829" y="2813"/>
                  </a:lnTo>
                  <a:lnTo>
                    <a:pt x="8796" y="2832"/>
                  </a:lnTo>
                  <a:lnTo>
                    <a:pt x="8763" y="2851"/>
                  </a:lnTo>
                  <a:lnTo>
                    <a:pt x="8743" y="2867"/>
                  </a:lnTo>
                  <a:lnTo>
                    <a:pt x="8724" y="2880"/>
                  </a:lnTo>
                  <a:lnTo>
                    <a:pt x="8721" y="2909"/>
                  </a:lnTo>
                  <a:lnTo>
                    <a:pt x="8733" y="2940"/>
                  </a:lnTo>
                  <a:lnTo>
                    <a:pt x="8753" y="2959"/>
                  </a:lnTo>
                  <a:lnTo>
                    <a:pt x="8781" y="2971"/>
                  </a:lnTo>
                  <a:lnTo>
                    <a:pt x="8796" y="2964"/>
                  </a:lnTo>
                  <a:lnTo>
                    <a:pt x="8801" y="2940"/>
                  </a:lnTo>
                  <a:lnTo>
                    <a:pt x="8802" y="2909"/>
                  </a:lnTo>
                  <a:lnTo>
                    <a:pt x="8825" y="2882"/>
                  </a:lnTo>
                  <a:lnTo>
                    <a:pt x="8834" y="2891"/>
                  </a:lnTo>
                  <a:lnTo>
                    <a:pt x="8827" y="2927"/>
                  </a:lnTo>
                  <a:lnTo>
                    <a:pt x="8818" y="2955"/>
                  </a:lnTo>
                  <a:lnTo>
                    <a:pt x="8824" y="2977"/>
                  </a:lnTo>
                  <a:lnTo>
                    <a:pt x="8842" y="2984"/>
                  </a:lnTo>
                  <a:lnTo>
                    <a:pt x="8864" y="2978"/>
                  </a:lnTo>
                  <a:lnTo>
                    <a:pt x="8866" y="2946"/>
                  </a:lnTo>
                  <a:lnTo>
                    <a:pt x="8875" y="2903"/>
                  </a:lnTo>
                  <a:lnTo>
                    <a:pt x="8895" y="2875"/>
                  </a:lnTo>
                  <a:lnTo>
                    <a:pt x="8912" y="2849"/>
                  </a:lnTo>
                  <a:lnTo>
                    <a:pt x="8922" y="2824"/>
                  </a:lnTo>
                  <a:lnTo>
                    <a:pt x="8920" y="2807"/>
                  </a:lnTo>
                  <a:lnTo>
                    <a:pt x="8877" y="2802"/>
                  </a:lnTo>
                  <a:close/>
                  <a:moveTo>
                    <a:pt x="12590" y="2417"/>
                  </a:moveTo>
                  <a:lnTo>
                    <a:pt x="12555" y="2396"/>
                  </a:lnTo>
                  <a:lnTo>
                    <a:pt x="12514" y="2404"/>
                  </a:lnTo>
                  <a:lnTo>
                    <a:pt x="12513" y="2458"/>
                  </a:lnTo>
                  <a:lnTo>
                    <a:pt x="12532" y="2492"/>
                  </a:lnTo>
                  <a:lnTo>
                    <a:pt x="12556" y="2532"/>
                  </a:lnTo>
                  <a:lnTo>
                    <a:pt x="12577" y="2564"/>
                  </a:lnTo>
                  <a:lnTo>
                    <a:pt x="12577" y="2591"/>
                  </a:lnTo>
                  <a:lnTo>
                    <a:pt x="12590" y="2638"/>
                  </a:lnTo>
                  <a:lnTo>
                    <a:pt x="12575" y="2717"/>
                  </a:lnTo>
                  <a:lnTo>
                    <a:pt x="12560" y="2751"/>
                  </a:lnTo>
                  <a:lnTo>
                    <a:pt x="12551" y="2774"/>
                  </a:lnTo>
                  <a:lnTo>
                    <a:pt x="12590" y="2804"/>
                  </a:lnTo>
                  <a:lnTo>
                    <a:pt x="12625" y="2756"/>
                  </a:lnTo>
                  <a:lnTo>
                    <a:pt x="12656" y="2743"/>
                  </a:lnTo>
                  <a:lnTo>
                    <a:pt x="12669" y="2771"/>
                  </a:lnTo>
                  <a:lnTo>
                    <a:pt x="12645" y="2822"/>
                  </a:lnTo>
                  <a:lnTo>
                    <a:pt x="12671" y="2860"/>
                  </a:lnTo>
                  <a:lnTo>
                    <a:pt x="12724" y="2862"/>
                  </a:lnTo>
                  <a:lnTo>
                    <a:pt x="12750" y="2814"/>
                  </a:lnTo>
                  <a:lnTo>
                    <a:pt x="12743" y="2764"/>
                  </a:lnTo>
                  <a:lnTo>
                    <a:pt x="12791" y="2730"/>
                  </a:lnTo>
                  <a:lnTo>
                    <a:pt x="12849" y="2733"/>
                  </a:lnTo>
                  <a:lnTo>
                    <a:pt x="12889" y="2783"/>
                  </a:lnTo>
                  <a:lnTo>
                    <a:pt x="12930" y="2832"/>
                  </a:lnTo>
                  <a:lnTo>
                    <a:pt x="12940" y="2936"/>
                  </a:lnTo>
                  <a:lnTo>
                    <a:pt x="12920" y="2984"/>
                  </a:lnTo>
                  <a:lnTo>
                    <a:pt x="12897" y="3002"/>
                  </a:lnTo>
                  <a:lnTo>
                    <a:pt x="12826" y="2966"/>
                  </a:lnTo>
                  <a:lnTo>
                    <a:pt x="12813" y="2906"/>
                  </a:lnTo>
                  <a:lnTo>
                    <a:pt x="12752" y="2893"/>
                  </a:lnTo>
                  <a:lnTo>
                    <a:pt x="12736" y="2923"/>
                  </a:lnTo>
                  <a:lnTo>
                    <a:pt x="12740" y="2964"/>
                  </a:lnTo>
                  <a:lnTo>
                    <a:pt x="12767" y="3009"/>
                  </a:lnTo>
                  <a:lnTo>
                    <a:pt x="12791" y="3109"/>
                  </a:lnTo>
                  <a:lnTo>
                    <a:pt x="12757" y="3155"/>
                  </a:lnTo>
                  <a:lnTo>
                    <a:pt x="12709" y="3193"/>
                  </a:lnTo>
                  <a:lnTo>
                    <a:pt x="12674" y="3208"/>
                  </a:lnTo>
                  <a:lnTo>
                    <a:pt x="12638" y="3236"/>
                  </a:lnTo>
                  <a:lnTo>
                    <a:pt x="12643" y="3273"/>
                  </a:lnTo>
                  <a:lnTo>
                    <a:pt x="12704" y="3297"/>
                  </a:lnTo>
                  <a:lnTo>
                    <a:pt x="12780" y="3292"/>
                  </a:lnTo>
                  <a:lnTo>
                    <a:pt x="12875" y="3251"/>
                  </a:lnTo>
                  <a:lnTo>
                    <a:pt x="12957" y="3236"/>
                  </a:lnTo>
                  <a:lnTo>
                    <a:pt x="13029" y="3244"/>
                  </a:lnTo>
                  <a:lnTo>
                    <a:pt x="13113" y="3244"/>
                  </a:lnTo>
                  <a:lnTo>
                    <a:pt x="13176" y="3232"/>
                  </a:lnTo>
                  <a:lnTo>
                    <a:pt x="13197" y="3184"/>
                  </a:lnTo>
                  <a:lnTo>
                    <a:pt x="13211" y="3107"/>
                  </a:lnTo>
                  <a:lnTo>
                    <a:pt x="13230" y="3058"/>
                  </a:lnTo>
                  <a:lnTo>
                    <a:pt x="13168" y="2984"/>
                  </a:lnTo>
                  <a:lnTo>
                    <a:pt x="13118" y="2913"/>
                  </a:lnTo>
                  <a:lnTo>
                    <a:pt x="13060" y="2875"/>
                  </a:lnTo>
                  <a:lnTo>
                    <a:pt x="12875" y="2706"/>
                  </a:lnTo>
                  <a:lnTo>
                    <a:pt x="12826" y="2670"/>
                  </a:lnTo>
                  <a:lnTo>
                    <a:pt x="12748" y="2639"/>
                  </a:lnTo>
                  <a:lnTo>
                    <a:pt x="12697" y="2606"/>
                  </a:lnTo>
                  <a:lnTo>
                    <a:pt x="12648" y="2540"/>
                  </a:lnTo>
                  <a:lnTo>
                    <a:pt x="12616" y="2500"/>
                  </a:lnTo>
                  <a:lnTo>
                    <a:pt x="12608" y="2462"/>
                  </a:lnTo>
                  <a:lnTo>
                    <a:pt x="12590" y="2417"/>
                  </a:lnTo>
                  <a:close/>
                  <a:moveTo>
                    <a:pt x="11842" y="1031"/>
                  </a:moveTo>
                  <a:lnTo>
                    <a:pt x="11782" y="1048"/>
                  </a:lnTo>
                  <a:lnTo>
                    <a:pt x="11753" y="1049"/>
                  </a:lnTo>
                  <a:lnTo>
                    <a:pt x="11713" y="1066"/>
                  </a:lnTo>
                  <a:lnTo>
                    <a:pt x="11678" y="1097"/>
                  </a:lnTo>
                  <a:lnTo>
                    <a:pt x="11646" y="1113"/>
                  </a:lnTo>
                  <a:lnTo>
                    <a:pt x="11645" y="1142"/>
                  </a:lnTo>
                  <a:lnTo>
                    <a:pt x="11645" y="1184"/>
                  </a:lnTo>
                  <a:lnTo>
                    <a:pt x="11629" y="1226"/>
                  </a:lnTo>
                  <a:lnTo>
                    <a:pt x="11614" y="1260"/>
                  </a:lnTo>
                  <a:lnTo>
                    <a:pt x="11577" y="1300"/>
                  </a:lnTo>
                  <a:lnTo>
                    <a:pt x="11546" y="1324"/>
                  </a:lnTo>
                  <a:lnTo>
                    <a:pt x="11544" y="1348"/>
                  </a:lnTo>
                  <a:lnTo>
                    <a:pt x="11593" y="1340"/>
                  </a:lnTo>
                  <a:lnTo>
                    <a:pt x="11624" y="1312"/>
                  </a:lnTo>
                  <a:lnTo>
                    <a:pt x="11640" y="1271"/>
                  </a:lnTo>
                  <a:lnTo>
                    <a:pt x="11655" y="1229"/>
                  </a:lnTo>
                  <a:lnTo>
                    <a:pt x="11682" y="1187"/>
                  </a:lnTo>
                  <a:lnTo>
                    <a:pt x="11720" y="1143"/>
                  </a:lnTo>
                  <a:lnTo>
                    <a:pt x="11747" y="1143"/>
                  </a:lnTo>
                  <a:lnTo>
                    <a:pt x="11730" y="1196"/>
                  </a:lnTo>
                  <a:lnTo>
                    <a:pt x="11709" y="1248"/>
                  </a:lnTo>
                  <a:lnTo>
                    <a:pt x="11693" y="1298"/>
                  </a:lnTo>
                  <a:lnTo>
                    <a:pt x="11694" y="1324"/>
                  </a:lnTo>
                  <a:lnTo>
                    <a:pt x="11728" y="1329"/>
                  </a:lnTo>
                  <a:lnTo>
                    <a:pt x="11755" y="1324"/>
                  </a:lnTo>
                  <a:lnTo>
                    <a:pt x="11784" y="1293"/>
                  </a:lnTo>
                  <a:lnTo>
                    <a:pt x="11825" y="1239"/>
                  </a:lnTo>
                  <a:lnTo>
                    <a:pt x="11867" y="1222"/>
                  </a:lnTo>
                  <a:lnTo>
                    <a:pt x="11909" y="1256"/>
                  </a:lnTo>
                  <a:lnTo>
                    <a:pt x="11915" y="1296"/>
                  </a:lnTo>
                  <a:lnTo>
                    <a:pt x="11940" y="1333"/>
                  </a:lnTo>
                  <a:lnTo>
                    <a:pt x="11996" y="1365"/>
                  </a:lnTo>
                  <a:lnTo>
                    <a:pt x="12049" y="1382"/>
                  </a:lnTo>
                  <a:lnTo>
                    <a:pt x="12089" y="1411"/>
                  </a:lnTo>
                  <a:lnTo>
                    <a:pt x="12105" y="1456"/>
                  </a:lnTo>
                  <a:lnTo>
                    <a:pt x="12100" y="1491"/>
                  </a:lnTo>
                  <a:lnTo>
                    <a:pt x="12101" y="1519"/>
                  </a:lnTo>
                  <a:lnTo>
                    <a:pt x="12096" y="1548"/>
                  </a:lnTo>
                  <a:lnTo>
                    <a:pt x="12101" y="1561"/>
                  </a:lnTo>
                  <a:lnTo>
                    <a:pt x="12133" y="1588"/>
                  </a:lnTo>
                  <a:lnTo>
                    <a:pt x="12146" y="1619"/>
                  </a:lnTo>
                  <a:lnTo>
                    <a:pt x="12141" y="1652"/>
                  </a:lnTo>
                  <a:lnTo>
                    <a:pt x="12137" y="1682"/>
                  </a:lnTo>
                  <a:lnTo>
                    <a:pt x="12101" y="1684"/>
                  </a:lnTo>
                  <a:lnTo>
                    <a:pt x="12075" y="1639"/>
                  </a:lnTo>
                  <a:lnTo>
                    <a:pt x="12080" y="1560"/>
                  </a:lnTo>
                  <a:lnTo>
                    <a:pt x="12058" y="1557"/>
                  </a:lnTo>
                  <a:lnTo>
                    <a:pt x="12022" y="1566"/>
                  </a:lnTo>
                  <a:lnTo>
                    <a:pt x="11992" y="1551"/>
                  </a:lnTo>
                  <a:lnTo>
                    <a:pt x="11972" y="1509"/>
                  </a:lnTo>
                  <a:lnTo>
                    <a:pt x="11964" y="1469"/>
                  </a:lnTo>
                  <a:lnTo>
                    <a:pt x="11947" y="1427"/>
                  </a:lnTo>
                  <a:lnTo>
                    <a:pt x="11919" y="1404"/>
                  </a:lnTo>
                  <a:lnTo>
                    <a:pt x="11889" y="1412"/>
                  </a:lnTo>
                  <a:lnTo>
                    <a:pt x="11869" y="1418"/>
                  </a:lnTo>
                  <a:lnTo>
                    <a:pt x="11874" y="1370"/>
                  </a:lnTo>
                  <a:lnTo>
                    <a:pt x="11873" y="1334"/>
                  </a:lnTo>
                  <a:lnTo>
                    <a:pt x="11856" y="1328"/>
                  </a:lnTo>
                  <a:lnTo>
                    <a:pt x="11820" y="1343"/>
                  </a:lnTo>
                  <a:lnTo>
                    <a:pt x="11797" y="1376"/>
                  </a:lnTo>
                  <a:lnTo>
                    <a:pt x="11758" y="1386"/>
                  </a:lnTo>
                  <a:lnTo>
                    <a:pt x="11716" y="1387"/>
                  </a:lnTo>
                  <a:lnTo>
                    <a:pt x="11636" y="1374"/>
                  </a:lnTo>
                  <a:lnTo>
                    <a:pt x="11582" y="1391"/>
                  </a:lnTo>
                  <a:lnTo>
                    <a:pt x="11552" y="1406"/>
                  </a:lnTo>
                  <a:lnTo>
                    <a:pt x="11533" y="1453"/>
                  </a:lnTo>
                  <a:lnTo>
                    <a:pt x="11548" y="1491"/>
                  </a:lnTo>
                  <a:lnTo>
                    <a:pt x="11614" y="1490"/>
                  </a:lnTo>
                  <a:lnTo>
                    <a:pt x="11634" y="1504"/>
                  </a:lnTo>
                  <a:lnTo>
                    <a:pt x="11647" y="1545"/>
                  </a:lnTo>
                  <a:lnTo>
                    <a:pt x="11645" y="1596"/>
                  </a:lnTo>
                  <a:lnTo>
                    <a:pt x="11629" y="1618"/>
                  </a:lnTo>
                  <a:lnTo>
                    <a:pt x="11599" y="1630"/>
                  </a:lnTo>
                  <a:lnTo>
                    <a:pt x="11608" y="1598"/>
                  </a:lnTo>
                  <a:lnTo>
                    <a:pt x="11608" y="1562"/>
                  </a:lnTo>
                  <a:lnTo>
                    <a:pt x="11583" y="1540"/>
                  </a:lnTo>
                  <a:lnTo>
                    <a:pt x="11531" y="1551"/>
                  </a:lnTo>
                  <a:lnTo>
                    <a:pt x="11465" y="1650"/>
                  </a:lnTo>
                  <a:lnTo>
                    <a:pt x="11481" y="1663"/>
                  </a:lnTo>
                  <a:lnTo>
                    <a:pt x="11543" y="1663"/>
                  </a:lnTo>
                  <a:lnTo>
                    <a:pt x="11552" y="1723"/>
                  </a:lnTo>
                  <a:lnTo>
                    <a:pt x="11609" y="1731"/>
                  </a:lnTo>
                  <a:lnTo>
                    <a:pt x="11638" y="1754"/>
                  </a:lnTo>
                  <a:lnTo>
                    <a:pt x="11661" y="1794"/>
                  </a:lnTo>
                  <a:lnTo>
                    <a:pt x="11676" y="1826"/>
                  </a:lnTo>
                  <a:lnTo>
                    <a:pt x="11651" y="1857"/>
                  </a:lnTo>
                  <a:lnTo>
                    <a:pt x="11583" y="1861"/>
                  </a:lnTo>
                  <a:lnTo>
                    <a:pt x="11482" y="1893"/>
                  </a:lnTo>
                  <a:lnTo>
                    <a:pt x="11513" y="1943"/>
                  </a:lnTo>
                  <a:lnTo>
                    <a:pt x="11527" y="2020"/>
                  </a:lnTo>
                  <a:lnTo>
                    <a:pt x="11572" y="2043"/>
                  </a:lnTo>
                  <a:lnTo>
                    <a:pt x="11565" y="2072"/>
                  </a:lnTo>
                  <a:lnTo>
                    <a:pt x="11593" y="2095"/>
                  </a:lnTo>
                  <a:lnTo>
                    <a:pt x="11683" y="2165"/>
                  </a:lnTo>
                  <a:lnTo>
                    <a:pt x="11729" y="2180"/>
                  </a:lnTo>
                  <a:lnTo>
                    <a:pt x="11776" y="2177"/>
                  </a:lnTo>
                  <a:lnTo>
                    <a:pt x="11808" y="2204"/>
                  </a:lnTo>
                  <a:lnTo>
                    <a:pt x="11848" y="2227"/>
                  </a:lnTo>
                  <a:lnTo>
                    <a:pt x="11895" y="2253"/>
                  </a:lnTo>
                  <a:lnTo>
                    <a:pt x="11946" y="2257"/>
                  </a:lnTo>
                  <a:lnTo>
                    <a:pt x="11951" y="2216"/>
                  </a:lnTo>
                  <a:lnTo>
                    <a:pt x="11908" y="2157"/>
                  </a:lnTo>
                  <a:lnTo>
                    <a:pt x="11898" y="2120"/>
                  </a:lnTo>
                  <a:lnTo>
                    <a:pt x="11957" y="2046"/>
                  </a:lnTo>
                  <a:lnTo>
                    <a:pt x="12008" y="2006"/>
                  </a:lnTo>
                  <a:lnTo>
                    <a:pt x="12064" y="1973"/>
                  </a:lnTo>
                  <a:lnTo>
                    <a:pt x="12131" y="1945"/>
                  </a:lnTo>
                  <a:lnTo>
                    <a:pt x="12179" y="1929"/>
                  </a:lnTo>
                  <a:lnTo>
                    <a:pt x="12220" y="1948"/>
                  </a:lnTo>
                  <a:lnTo>
                    <a:pt x="12244" y="1966"/>
                  </a:lnTo>
                  <a:lnTo>
                    <a:pt x="12312" y="1929"/>
                  </a:lnTo>
                  <a:lnTo>
                    <a:pt x="12344" y="1935"/>
                  </a:lnTo>
                  <a:lnTo>
                    <a:pt x="12374" y="1963"/>
                  </a:lnTo>
                  <a:lnTo>
                    <a:pt x="12391" y="2021"/>
                  </a:lnTo>
                  <a:lnTo>
                    <a:pt x="12354" y="2046"/>
                  </a:lnTo>
                  <a:lnTo>
                    <a:pt x="12313" y="2053"/>
                  </a:lnTo>
                  <a:lnTo>
                    <a:pt x="12316" y="2087"/>
                  </a:lnTo>
                  <a:lnTo>
                    <a:pt x="12365" y="2099"/>
                  </a:lnTo>
                  <a:lnTo>
                    <a:pt x="12374" y="2125"/>
                  </a:lnTo>
                  <a:lnTo>
                    <a:pt x="12412" y="2136"/>
                  </a:lnTo>
                  <a:lnTo>
                    <a:pt x="12421" y="2099"/>
                  </a:lnTo>
                  <a:lnTo>
                    <a:pt x="12436" y="2053"/>
                  </a:lnTo>
                  <a:lnTo>
                    <a:pt x="12477" y="2005"/>
                  </a:lnTo>
                  <a:lnTo>
                    <a:pt x="12486" y="1971"/>
                  </a:lnTo>
                  <a:lnTo>
                    <a:pt x="12468" y="1914"/>
                  </a:lnTo>
                  <a:lnTo>
                    <a:pt x="12422" y="1873"/>
                  </a:lnTo>
                  <a:lnTo>
                    <a:pt x="12394" y="1810"/>
                  </a:lnTo>
                  <a:lnTo>
                    <a:pt x="12359" y="1794"/>
                  </a:lnTo>
                  <a:lnTo>
                    <a:pt x="12292" y="1787"/>
                  </a:lnTo>
                  <a:lnTo>
                    <a:pt x="12210" y="1700"/>
                  </a:lnTo>
                  <a:lnTo>
                    <a:pt x="12190" y="1618"/>
                  </a:lnTo>
                  <a:lnTo>
                    <a:pt x="12194" y="1570"/>
                  </a:lnTo>
                  <a:lnTo>
                    <a:pt x="12223" y="1541"/>
                  </a:lnTo>
                  <a:lnTo>
                    <a:pt x="12338" y="1461"/>
                  </a:lnTo>
                  <a:lnTo>
                    <a:pt x="12364" y="1412"/>
                  </a:lnTo>
                  <a:lnTo>
                    <a:pt x="12360" y="1353"/>
                  </a:lnTo>
                  <a:lnTo>
                    <a:pt x="12338" y="1317"/>
                  </a:lnTo>
                  <a:lnTo>
                    <a:pt x="12291" y="1292"/>
                  </a:lnTo>
                  <a:lnTo>
                    <a:pt x="12174" y="1297"/>
                  </a:lnTo>
                  <a:lnTo>
                    <a:pt x="12084" y="1309"/>
                  </a:lnTo>
                  <a:lnTo>
                    <a:pt x="11998" y="1313"/>
                  </a:lnTo>
                  <a:lnTo>
                    <a:pt x="11947" y="1300"/>
                  </a:lnTo>
                  <a:lnTo>
                    <a:pt x="11903" y="1206"/>
                  </a:lnTo>
                  <a:lnTo>
                    <a:pt x="11893" y="1154"/>
                  </a:lnTo>
                  <a:lnTo>
                    <a:pt x="11900" y="1111"/>
                  </a:lnTo>
                  <a:lnTo>
                    <a:pt x="11945" y="1090"/>
                  </a:lnTo>
                  <a:lnTo>
                    <a:pt x="11977" y="1074"/>
                  </a:lnTo>
                  <a:lnTo>
                    <a:pt x="11978" y="1044"/>
                  </a:lnTo>
                  <a:lnTo>
                    <a:pt x="11951" y="1015"/>
                  </a:lnTo>
                  <a:lnTo>
                    <a:pt x="11900" y="1023"/>
                  </a:lnTo>
                  <a:lnTo>
                    <a:pt x="11842" y="1031"/>
                  </a:lnTo>
                  <a:close/>
                  <a:moveTo>
                    <a:pt x="11518" y="1219"/>
                  </a:moveTo>
                  <a:lnTo>
                    <a:pt x="11482" y="1239"/>
                  </a:lnTo>
                  <a:lnTo>
                    <a:pt x="11451" y="1276"/>
                  </a:lnTo>
                  <a:lnTo>
                    <a:pt x="11443" y="1307"/>
                  </a:lnTo>
                  <a:lnTo>
                    <a:pt x="11444" y="1354"/>
                  </a:lnTo>
                  <a:lnTo>
                    <a:pt x="11435" y="1401"/>
                  </a:lnTo>
                  <a:lnTo>
                    <a:pt x="11423" y="1433"/>
                  </a:lnTo>
                  <a:lnTo>
                    <a:pt x="11402" y="1469"/>
                  </a:lnTo>
                  <a:lnTo>
                    <a:pt x="11392" y="1509"/>
                  </a:lnTo>
                  <a:lnTo>
                    <a:pt x="11383" y="1550"/>
                  </a:lnTo>
                  <a:lnTo>
                    <a:pt x="11379" y="1581"/>
                  </a:lnTo>
                  <a:lnTo>
                    <a:pt x="11400" y="1602"/>
                  </a:lnTo>
                  <a:lnTo>
                    <a:pt x="11424" y="1583"/>
                  </a:lnTo>
                  <a:lnTo>
                    <a:pt x="11438" y="1541"/>
                  </a:lnTo>
                  <a:lnTo>
                    <a:pt x="11449" y="1482"/>
                  </a:lnTo>
                  <a:lnTo>
                    <a:pt x="11460" y="1433"/>
                  </a:lnTo>
                  <a:lnTo>
                    <a:pt x="11469" y="1379"/>
                  </a:lnTo>
                  <a:lnTo>
                    <a:pt x="11480" y="1324"/>
                  </a:lnTo>
                  <a:lnTo>
                    <a:pt x="11501" y="1298"/>
                  </a:lnTo>
                  <a:lnTo>
                    <a:pt x="11538" y="1270"/>
                  </a:lnTo>
                  <a:lnTo>
                    <a:pt x="11548" y="1255"/>
                  </a:lnTo>
                  <a:lnTo>
                    <a:pt x="11541" y="1234"/>
                  </a:lnTo>
                  <a:lnTo>
                    <a:pt x="11518" y="1219"/>
                  </a:lnTo>
                  <a:close/>
                  <a:moveTo>
                    <a:pt x="4483" y="1367"/>
                  </a:moveTo>
                  <a:lnTo>
                    <a:pt x="4420" y="1382"/>
                  </a:lnTo>
                  <a:lnTo>
                    <a:pt x="4377" y="1406"/>
                  </a:lnTo>
                  <a:lnTo>
                    <a:pt x="4321" y="1422"/>
                  </a:lnTo>
                  <a:lnTo>
                    <a:pt x="4318" y="1483"/>
                  </a:lnTo>
                  <a:lnTo>
                    <a:pt x="4330" y="1509"/>
                  </a:lnTo>
                  <a:lnTo>
                    <a:pt x="4346" y="1533"/>
                  </a:lnTo>
                  <a:lnTo>
                    <a:pt x="4384" y="1540"/>
                  </a:lnTo>
                  <a:lnTo>
                    <a:pt x="4426" y="1533"/>
                  </a:lnTo>
                  <a:lnTo>
                    <a:pt x="4451" y="1503"/>
                  </a:lnTo>
                  <a:lnTo>
                    <a:pt x="4479" y="1471"/>
                  </a:lnTo>
                  <a:lnTo>
                    <a:pt x="4500" y="1438"/>
                  </a:lnTo>
                  <a:lnTo>
                    <a:pt x="4512" y="1411"/>
                  </a:lnTo>
                  <a:lnTo>
                    <a:pt x="4506" y="1380"/>
                  </a:lnTo>
                  <a:lnTo>
                    <a:pt x="4483" y="1367"/>
                  </a:lnTo>
                  <a:close/>
                  <a:moveTo>
                    <a:pt x="4424" y="1071"/>
                  </a:moveTo>
                  <a:lnTo>
                    <a:pt x="4371" y="1097"/>
                  </a:lnTo>
                  <a:lnTo>
                    <a:pt x="4313" y="1113"/>
                  </a:lnTo>
                  <a:lnTo>
                    <a:pt x="4257" y="1123"/>
                  </a:lnTo>
                  <a:lnTo>
                    <a:pt x="4223" y="1145"/>
                  </a:lnTo>
                  <a:lnTo>
                    <a:pt x="4208" y="1168"/>
                  </a:lnTo>
                  <a:lnTo>
                    <a:pt x="4245" y="1187"/>
                  </a:lnTo>
                  <a:lnTo>
                    <a:pt x="4294" y="1171"/>
                  </a:lnTo>
                  <a:lnTo>
                    <a:pt x="4351" y="1154"/>
                  </a:lnTo>
                  <a:lnTo>
                    <a:pt x="4399" y="1142"/>
                  </a:lnTo>
                  <a:lnTo>
                    <a:pt x="4421" y="1121"/>
                  </a:lnTo>
                  <a:lnTo>
                    <a:pt x="4441" y="1101"/>
                  </a:lnTo>
                  <a:lnTo>
                    <a:pt x="4424" y="1071"/>
                  </a:lnTo>
                  <a:close/>
                  <a:moveTo>
                    <a:pt x="4252" y="1296"/>
                  </a:moveTo>
                  <a:lnTo>
                    <a:pt x="4198" y="1293"/>
                  </a:lnTo>
                  <a:lnTo>
                    <a:pt x="4165" y="1303"/>
                  </a:lnTo>
                  <a:lnTo>
                    <a:pt x="4167" y="1330"/>
                  </a:lnTo>
                  <a:lnTo>
                    <a:pt x="4189" y="1360"/>
                  </a:lnTo>
                  <a:lnTo>
                    <a:pt x="4229" y="1376"/>
                  </a:lnTo>
                  <a:lnTo>
                    <a:pt x="4263" y="1370"/>
                  </a:lnTo>
                  <a:lnTo>
                    <a:pt x="4288" y="1353"/>
                  </a:lnTo>
                  <a:lnTo>
                    <a:pt x="4252" y="1296"/>
                  </a:lnTo>
                  <a:close/>
                  <a:moveTo>
                    <a:pt x="4229" y="819"/>
                  </a:moveTo>
                  <a:lnTo>
                    <a:pt x="4167" y="820"/>
                  </a:lnTo>
                  <a:lnTo>
                    <a:pt x="4092" y="828"/>
                  </a:lnTo>
                  <a:lnTo>
                    <a:pt x="4045" y="847"/>
                  </a:lnTo>
                  <a:lnTo>
                    <a:pt x="4013" y="877"/>
                  </a:lnTo>
                  <a:lnTo>
                    <a:pt x="4010" y="921"/>
                  </a:lnTo>
                  <a:lnTo>
                    <a:pt x="4024" y="952"/>
                  </a:lnTo>
                  <a:lnTo>
                    <a:pt x="4062" y="988"/>
                  </a:lnTo>
                  <a:lnTo>
                    <a:pt x="4104" y="1011"/>
                  </a:lnTo>
                  <a:lnTo>
                    <a:pt x="4170" y="1020"/>
                  </a:lnTo>
                  <a:lnTo>
                    <a:pt x="4229" y="1018"/>
                  </a:lnTo>
                  <a:lnTo>
                    <a:pt x="4267" y="1010"/>
                  </a:lnTo>
                  <a:lnTo>
                    <a:pt x="4298" y="985"/>
                  </a:lnTo>
                  <a:lnTo>
                    <a:pt x="4309" y="937"/>
                  </a:lnTo>
                  <a:lnTo>
                    <a:pt x="4306" y="889"/>
                  </a:lnTo>
                  <a:lnTo>
                    <a:pt x="4299" y="844"/>
                  </a:lnTo>
                  <a:lnTo>
                    <a:pt x="4282" y="827"/>
                  </a:lnTo>
                  <a:lnTo>
                    <a:pt x="4229" y="819"/>
                  </a:lnTo>
                  <a:close/>
                  <a:moveTo>
                    <a:pt x="3941" y="920"/>
                  </a:moveTo>
                  <a:lnTo>
                    <a:pt x="3883" y="969"/>
                  </a:lnTo>
                  <a:lnTo>
                    <a:pt x="3855" y="1018"/>
                  </a:lnTo>
                  <a:lnTo>
                    <a:pt x="3837" y="1058"/>
                  </a:lnTo>
                  <a:lnTo>
                    <a:pt x="3835" y="1101"/>
                  </a:lnTo>
                  <a:lnTo>
                    <a:pt x="3883" y="1154"/>
                  </a:lnTo>
                  <a:lnTo>
                    <a:pt x="3914" y="1195"/>
                  </a:lnTo>
                  <a:lnTo>
                    <a:pt x="3966" y="1211"/>
                  </a:lnTo>
                  <a:lnTo>
                    <a:pt x="3999" y="1210"/>
                  </a:lnTo>
                  <a:lnTo>
                    <a:pt x="4013" y="1169"/>
                  </a:lnTo>
                  <a:lnTo>
                    <a:pt x="3977" y="1120"/>
                  </a:lnTo>
                  <a:lnTo>
                    <a:pt x="3946" y="1070"/>
                  </a:lnTo>
                  <a:lnTo>
                    <a:pt x="3917" y="1031"/>
                  </a:lnTo>
                  <a:lnTo>
                    <a:pt x="3912" y="1004"/>
                  </a:lnTo>
                  <a:lnTo>
                    <a:pt x="3943" y="979"/>
                  </a:lnTo>
                  <a:lnTo>
                    <a:pt x="3956" y="955"/>
                  </a:lnTo>
                  <a:lnTo>
                    <a:pt x="3941" y="920"/>
                  </a:lnTo>
                  <a:close/>
                  <a:moveTo>
                    <a:pt x="4097" y="2"/>
                  </a:moveTo>
                  <a:lnTo>
                    <a:pt x="4041" y="0"/>
                  </a:lnTo>
                  <a:lnTo>
                    <a:pt x="4004" y="6"/>
                  </a:lnTo>
                  <a:lnTo>
                    <a:pt x="3969" y="49"/>
                  </a:lnTo>
                  <a:lnTo>
                    <a:pt x="3906" y="204"/>
                  </a:lnTo>
                  <a:lnTo>
                    <a:pt x="3839" y="408"/>
                  </a:lnTo>
                  <a:lnTo>
                    <a:pt x="3821" y="488"/>
                  </a:lnTo>
                  <a:lnTo>
                    <a:pt x="3811" y="696"/>
                  </a:lnTo>
                  <a:lnTo>
                    <a:pt x="3801" y="827"/>
                  </a:lnTo>
                  <a:lnTo>
                    <a:pt x="3807" y="864"/>
                  </a:lnTo>
                  <a:lnTo>
                    <a:pt x="3835" y="870"/>
                  </a:lnTo>
                  <a:lnTo>
                    <a:pt x="3855" y="828"/>
                  </a:lnTo>
                  <a:lnTo>
                    <a:pt x="3850" y="778"/>
                  </a:lnTo>
                  <a:lnTo>
                    <a:pt x="3851" y="720"/>
                  </a:lnTo>
                  <a:lnTo>
                    <a:pt x="3854" y="656"/>
                  </a:lnTo>
                  <a:lnTo>
                    <a:pt x="3853" y="568"/>
                  </a:lnTo>
                  <a:lnTo>
                    <a:pt x="3864" y="545"/>
                  </a:lnTo>
                  <a:lnTo>
                    <a:pt x="3887" y="513"/>
                  </a:lnTo>
                  <a:lnTo>
                    <a:pt x="3929" y="498"/>
                  </a:lnTo>
                  <a:lnTo>
                    <a:pt x="3966" y="530"/>
                  </a:lnTo>
                  <a:lnTo>
                    <a:pt x="4003" y="562"/>
                  </a:lnTo>
                  <a:lnTo>
                    <a:pt x="4034" y="571"/>
                  </a:lnTo>
                  <a:lnTo>
                    <a:pt x="4088" y="556"/>
                  </a:lnTo>
                  <a:lnTo>
                    <a:pt x="4128" y="530"/>
                  </a:lnTo>
                  <a:lnTo>
                    <a:pt x="4149" y="498"/>
                  </a:lnTo>
                  <a:lnTo>
                    <a:pt x="4130" y="477"/>
                  </a:lnTo>
                  <a:lnTo>
                    <a:pt x="4081" y="470"/>
                  </a:lnTo>
                  <a:lnTo>
                    <a:pt x="4035" y="465"/>
                  </a:lnTo>
                  <a:lnTo>
                    <a:pt x="3952" y="350"/>
                  </a:lnTo>
                  <a:lnTo>
                    <a:pt x="3959" y="272"/>
                  </a:lnTo>
                  <a:lnTo>
                    <a:pt x="3983" y="155"/>
                  </a:lnTo>
                  <a:lnTo>
                    <a:pt x="4014" y="133"/>
                  </a:lnTo>
                  <a:lnTo>
                    <a:pt x="4052" y="118"/>
                  </a:lnTo>
                  <a:lnTo>
                    <a:pt x="4068" y="83"/>
                  </a:lnTo>
                  <a:lnTo>
                    <a:pt x="4029" y="65"/>
                  </a:lnTo>
                  <a:lnTo>
                    <a:pt x="4019" y="42"/>
                  </a:lnTo>
                  <a:lnTo>
                    <a:pt x="4045" y="33"/>
                  </a:lnTo>
                  <a:lnTo>
                    <a:pt x="4087" y="43"/>
                  </a:lnTo>
                  <a:lnTo>
                    <a:pt x="4104" y="42"/>
                  </a:lnTo>
                  <a:lnTo>
                    <a:pt x="4119" y="18"/>
                  </a:lnTo>
                  <a:lnTo>
                    <a:pt x="4097" y="2"/>
                  </a:lnTo>
                  <a:close/>
                  <a:moveTo>
                    <a:pt x="8315" y="1441"/>
                  </a:moveTo>
                  <a:lnTo>
                    <a:pt x="8268" y="1429"/>
                  </a:lnTo>
                  <a:lnTo>
                    <a:pt x="8217" y="1434"/>
                  </a:lnTo>
                  <a:lnTo>
                    <a:pt x="8182" y="1466"/>
                  </a:lnTo>
                  <a:lnTo>
                    <a:pt x="8148" y="1560"/>
                  </a:lnTo>
                  <a:lnTo>
                    <a:pt x="8136" y="1612"/>
                  </a:lnTo>
                  <a:lnTo>
                    <a:pt x="8136" y="1663"/>
                  </a:lnTo>
                  <a:lnTo>
                    <a:pt x="8159" y="1680"/>
                  </a:lnTo>
                  <a:lnTo>
                    <a:pt x="8221" y="1659"/>
                  </a:lnTo>
                  <a:lnTo>
                    <a:pt x="8269" y="1670"/>
                  </a:lnTo>
                  <a:lnTo>
                    <a:pt x="8294" y="1703"/>
                  </a:lnTo>
                  <a:lnTo>
                    <a:pt x="8295" y="1739"/>
                  </a:lnTo>
                  <a:lnTo>
                    <a:pt x="8293" y="1762"/>
                  </a:lnTo>
                  <a:lnTo>
                    <a:pt x="8353" y="1782"/>
                  </a:lnTo>
                  <a:lnTo>
                    <a:pt x="8386" y="1777"/>
                  </a:lnTo>
                  <a:lnTo>
                    <a:pt x="8393" y="1752"/>
                  </a:lnTo>
                  <a:lnTo>
                    <a:pt x="8425" y="1736"/>
                  </a:lnTo>
                  <a:lnTo>
                    <a:pt x="8448" y="1744"/>
                  </a:lnTo>
                  <a:lnTo>
                    <a:pt x="8485" y="1761"/>
                  </a:lnTo>
                  <a:lnTo>
                    <a:pt x="8528" y="1768"/>
                  </a:lnTo>
                  <a:lnTo>
                    <a:pt x="8578" y="1779"/>
                  </a:lnTo>
                  <a:lnTo>
                    <a:pt x="8606" y="1771"/>
                  </a:lnTo>
                  <a:lnTo>
                    <a:pt x="8612" y="1751"/>
                  </a:lnTo>
                  <a:lnTo>
                    <a:pt x="8594" y="1709"/>
                  </a:lnTo>
                  <a:lnTo>
                    <a:pt x="8579" y="1676"/>
                  </a:lnTo>
                  <a:lnTo>
                    <a:pt x="8517" y="1562"/>
                  </a:lnTo>
                  <a:lnTo>
                    <a:pt x="8496" y="1518"/>
                  </a:lnTo>
                  <a:lnTo>
                    <a:pt x="8458" y="1494"/>
                  </a:lnTo>
                  <a:lnTo>
                    <a:pt x="8410" y="1474"/>
                  </a:lnTo>
                  <a:lnTo>
                    <a:pt x="8383" y="1457"/>
                  </a:lnTo>
                  <a:lnTo>
                    <a:pt x="8315" y="1441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79BB0B7A-8B6E-E0EE-36CB-25ADC1E3FB63}"/>
              </a:ext>
            </a:extLst>
          </p:cNvPr>
          <p:cNvSpPr txBox="1">
            <a:spLocks/>
          </p:cNvSpPr>
          <p:nvPr/>
        </p:nvSpPr>
        <p:spPr>
          <a:xfrm>
            <a:off x="928983" y="6197567"/>
            <a:ext cx="6604315" cy="18072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Wingdings" charset="2"/>
              <a:buChar char="§"/>
              <a:defRPr sz="2400" b="0" i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2438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Wingdings" charset="2"/>
              <a:buChar char="§"/>
              <a:defRPr sz="2000">
                <a:solidFill>
                  <a:schemeClr val="tx1"/>
                </a:solidFill>
                <a:latin typeface="Source Sans Pro"/>
                <a:cs typeface="Source Sans Pro"/>
              </a:defRPr>
            </a:lvl2pPr>
            <a:lvl3pPr marL="623888" indent="-17145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  <a:latin typeface="Source Sans Pro"/>
                <a:cs typeface="Source Sans Pro"/>
              </a:defRPr>
            </a:lvl3pPr>
            <a:lvl4pPr marL="1435100" indent="-292100" algn="l" rtl="0" eaLnBrk="1" fontAlgn="base" hangingPunct="1">
              <a:spcBef>
                <a:spcPct val="20000"/>
              </a:spcBef>
              <a:spcAft>
                <a:spcPct val="50000"/>
              </a:spcAft>
              <a:buSzPct val="90000"/>
              <a:defRPr sz="1400">
                <a:solidFill>
                  <a:schemeClr val="tx1"/>
                </a:solidFill>
                <a:latin typeface="+mn-lt"/>
              </a:defRPr>
            </a:lvl4pPr>
            <a:lvl5pPr marL="23876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5pPr>
            <a:lvl6pPr marL="28448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6pPr>
            <a:lvl7pPr marL="33020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7pPr>
            <a:lvl8pPr marL="37592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8pPr>
            <a:lvl9pPr marL="42164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buNone/>
            </a:pPr>
            <a:r>
              <a:rPr lang="de-DE" sz="1200" dirty="0">
                <a:latin typeface="Arial"/>
                <a:cs typeface="Arial"/>
              </a:rPr>
              <a:t>Karte: KWW, Stand Januar 2023, Stand der verpflichtenden </a:t>
            </a:r>
            <a:r>
              <a:rPr lang="de-DE" sz="1200" dirty="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KWP in den Bundesländern</a:t>
            </a:r>
            <a:r>
              <a:rPr lang="de-DE" sz="1200" dirty="0">
                <a:latin typeface="Arial"/>
                <a:cs typeface="Arial"/>
              </a:rPr>
              <a:t>.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B46D8CF-AFCE-8728-64C2-1F3B8D9FEF59}"/>
              </a:ext>
            </a:extLst>
          </p:cNvPr>
          <p:cNvCxnSpPr/>
          <p:nvPr/>
        </p:nvCxnSpPr>
        <p:spPr>
          <a:xfrm>
            <a:off x="10914674" y="3790939"/>
            <a:ext cx="0" cy="44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7118451-9B59-4596-CECB-3951FADAA159}"/>
              </a:ext>
            </a:extLst>
          </p:cNvPr>
          <p:cNvSpPr txBox="1"/>
          <p:nvPr/>
        </p:nvSpPr>
        <p:spPr>
          <a:xfrm>
            <a:off x="10664655" y="4268201"/>
            <a:ext cx="140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29.11.2026 Abgabe 1. Fassung KWP</a:t>
            </a:r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086D77EF-6276-FACF-006D-5D6DB258FD0C}"/>
              </a:ext>
            </a:extLst>
          </p:cNvPr>
          <p:cNvSpPr/>
          <p:nvPr/>
        </p:nvSpPr>
        <p:spPr>
          <a:xfrm>
            <a:off x="10297795" y="3342446"/>
            <a:ext cx="1279290" cy="3651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9C2FBE0-5AF0-8F55-F3EB-D51D7E4E05A9}"/>
              </a:ext>
            </a:extLst>
          </p:cNvPr>
          <p:cNvSpPr/>
          <p:nvPr/>
        </p:nvSpPr>
        <p:spPr>
          <a:xfrm>
            <a:off x="10122326" y="3003117"/>
            <a:ext cx="241851" cy="776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arallelogramm 40">
            <a:extLst>
              <a:ext uri="{FF2B5EF4-FFF2-40B4-BE49-F238E27FC236}">
                <a16:creationId xmlns:a16="http://schemas.microsoft.com/office/drawing/2014/main" id="{60FE3E4A-0374-40D6-A7C1-078D1759DD3D}"/>
              </a:ext>
            </a:extLst>
          </p:cNvPr>
          <p:cNvSpPr/>
          <p:nvPr/>
        </p:nvSpPr>
        <p:spPr>
          <a:xfrm flipH="1">
            <a:off x="10078214" y="3280308"/>
            <a:ext cx="347805" cy="34167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8F492E9-EF44-B3F3-57EF-80B773F43A25}"/>
              </a:ext>
            </a:extLst>
          </p:cNvPr>
          <p:cNvSpPr txBox="1"/>
          <p:nvPr/>
        </p:nvSpPr>
        <p:spPr>
          <a:xfrm>
            <a:off x="7718460" y="1128746"/>
            <a:ext cx="162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Referenten-entwurf Bund</a:t>
            </a:r>
          </a:p>
        </p:txBody>
      </p:sp>
    </p:spTree>
    <p:extLst>
      <p:ext uri="{BB962C8B-B14F-4D97-AF65-F5344CB8AC3E}">
        <p14:creationId xmlns:p14="http://schemas.microsoft.com/office/powerpoint/2010/main" val="33816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DF9FF5E0-C04A-8068-3541-D888F7748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49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Impulsvortrag | 2023 |  Kommunale Wärmeplanung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49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D68FAC-DA20-4570-97D9-7DD929A3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997F-18F6-4643-BCCD-8472554B1B7A}" type="slidenum"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srgbClr val="0049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49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16E7A9-7B99-4381-AB07-49794A5B9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62" y="576000"/>
            <a:ext cx="9150545" cy="548958"/>
          </a:xfrm>
        </p:spPr>
        <p:txBody>
          <a:bodyPr/>
          <a:lstStyle/>
          <a:p>
            <a:r>
              <a:rPr lang="de-DE" dirty="0"/>
              <a:t>Aktuelle Entwicklungen der kommunalen Wärmeplanung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293B35-EDCA-4169-8ACD-E56E6A4EA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/>
                </a:solidFill>
              </a:rPr>
              <a:t>Entwicklungen in Hessen + Bund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A55CE77-1BAE-7471-DAD1-C56F6FF4E3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03023" y="2094114"/>
            <a:ext cx="6930971" cy="3600788"/>
          </a:xfrm>
        </p:spPr>
        <p:txBody>
          <a:bodyPr/>
          <a:lstStyle/>
          <a:p>
            <a:r>
              <a:rPr lang="de-DE" dirty="0"/>
              <a:t>HESSEN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Kommunen in der Umsetzungsphase haben Bestandsschutz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Wärmeverordnung wird im 4. Quartal erwartet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Bundesgesetz schlägt Landesgesetz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Anpassung des HEG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BUND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Aktuell handelt es sich um einen „ENTWURF“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Detaillierte Definitionen fehlen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92DC2A9-04AB-9E38-91C5-68B03CBF98C3}"/>
              </a:ext>
            </a:extLst>
          </p:cNvPr>
          <p:cNvGrpSpPr>
            <a:grpSpLocks noChangeAspect="1"/>
          </p:cNvGrpSpPr>
          <p:nvPr/>
        </p:nvGrpSpPr>
        <p:grpSpPr>
          <a:xfrm>
            <a:off x="8292859" y="2061313"/>
            <a:ext cx="2772540" cy="3703898"/>
            <a:chOff x="3530992" y="516604"/>
            <a:chExt cx="2747916" cy="4071867"/>
          </a:xfrm>
          <a:effectLst/>
        </p:grpSpPr>
        <p:sp>
          <p:nvSpPr>
            <p:cNvPr id="21" name="Thüringen">
              <a:extLst>
                <a:ext uri="{FF2B5EF4-FFF2-40B4-BE49-F238E27FC236}">
                  <a16:creationId xmlns:a16="http://schemas.microsoft.com/office/drawing/2014/main" id="{BA4BB4AE-2A4D-FFC5-C70B-3C5C2AAF9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423" y="2387602"/>
              <a:ext cx="832374" cy="744275"/>
            </a:xfrm>
            <a:custGeom>
              <a:avLst/>
              <a:gdLst>
                <a:gd name="T0" fmla="*/ 253 w 4410"/>
                <a:gd name="T1" fmla="*/ 541 h 3608"/>
                <a:gd name="T2" fmla="*/ 445 w 4410"/>
                <a:gd name="T3" fmla="*/ 507 h 3608"/>
                <a:gd name="T4" fmla="*/ 670 w 4410"/>
                <a:gd name="T5" fmla="*/ 380 h 3608"/>
                <a:gd name="T6" fmla="*/ 911 w 4410"/>
                <a:gd name="T7" fmla="*/ 137 h 3608"/>
                <a:gd name="T8" fmla="*/ 1174 w 4410"/>
                <a:gd name="T9" fmla="*/ 177 h 3608"/>
                <a:gd name="T10" fmla="*/ 1232 w 4410"/>
                <a:gd name="T11" fmla="*/ 62 h 3608"/>
                <a:gd name="T12" fmla="*/ 1559 w 4410"/>
                <a:gd name="T13" fmla="*/ 25 h 3608"/>
                <a:gd name="T14" fmla="*/ 1616 w 4410"/>
                <a:gd name="T15" fmla="*/ 127 h 3608"/>
                <a:gd name="T16" fmla="*/ 1722 w 4410"/>
                <a:gd name="T17" fmla="*/ 441 h 3608"/>
                <a:gd name="T18" fmla="*/ 2006 w 4410"/>
                <a:gd name="T19" fmla="*/ 601 h 3608"/>
                <a:gd name="T20" fmla="*/ 2306 w 4410"/>
                <a:gd name="T21" fmla="*/ 599 h 3608"/>
                <a:gd name="T22" fmla="*/ 2544 w 4410"/>
                <a:gd name="T23" fmla="*/ 874 h 3608"/>
                <a:gd name="T24" fmla="*/ 2397 w 4410"/>
                <a:gd name="T25" fmla="*/ 1083 h 3608"/>
                <a:gd name="T26" fmla="*/ 2533 w 4410"/>
                <a:gd name="T27" fmla="*/ 1196 h 3608"/>
                <a:gd name="T28" fmla="*/ 2701 w 4410"/>
                <a:gd name="T29" fmla="*/ 1326 h 3608"/>
                <a:gd name="T30" fmla="*/ 2951 w 4410"/>
                <a:gd name="T31" fmla="*/ 1469 h 3608"/>
                <a:gd name="T32" fmla="*/ 3231 w 4410"/>
                <a:gd name="T33" fmla="*/ 1554 h 3608"/>
                <a:gd name="T34" fmla="*/ 3403 w 4410"/>
                <a:gd name="T35" fmla="*/ 1683 h 3608"/>
                <a:gd name="T36" fmla="*/ 3633 w 4410"/>
                <a:gd name="T37" fmla="*/ 1709 h 3608"/>
                <a:gd name="T38" fmla="*/ 3755 w 4410"/>
                <a:gd name="T39" fmla="*/ 1694 h 3608"/>
                <a:gd name="T40" fmla="*/ 3851 w 4410"/>
                <a:gd name="T41" fmla="*/ 1395 h 3608"/>
                <a:gd name="T42" fmla="*/ 4172 w 4410"/>
                <a:gd name="T43" fmla="*/ 1465 h 3608"/>
                <a:gd name="T44" fmla="*/ 4339 w 4410"/>
                <a:gd name="T45" fmla="*/ 1642 h 3608"/>
                <a:gd name="T46" fmla="*/ 4142 w 4410"/>
                <a:gd name="T47" fmla="*/ 1902 h 3608"/>
                <a:gd name="T48" fmla="*/ 3955 w 4410"/>
                <a:gd name="T49" fmla="*/ 2023 h 3608"/>
                <a:gd name="T50" fmla="*/ 3777 w 4410"/>
                <a:gd name="T51" fmla="*/ 2144 h 3608"/>
                <a:gd name="T52" fmla="*/ 3731 w 4410"/>
                <a:gd name="T53" fmla="*/ 2279 h 3608"/>
                <a:gd name="T54" fmla="*/ 3881 w 4410"/>
                <a:gd name="T55" fmla="*/ 2424 h 3608"/>
                <a:gd name="T56" fmla="*/ 3716 w 4410"/>
                <a:gd name="T57" fmla="*/ 2545 h 3608"/>
                <a:gd name="T58" fmla="*/ 3602 w 4410"/>
                <a:gd name="T59" fmla="*/ 2561 h 3608"/>
                <a:gd name="T60" fmla="*/ 3633 w 4410"/>
                <a:gd name="T61" fmla="*/ 2681 h 3608"/>
                <a:gd name="T62" fmla="*/ 3420 w 4410"/>
                <a:gd name="T63" fmla="*/ 2743 h 3608"/>
                <a:gd name="T64" fmla="*/ 3362 w 4410"/>
                <a:gd name="T65" fmla="*/ 2579 h 3608"/>
                <a:gd name="T66" fmla="*/ 3181 w 4410"/>
                <a:gd name="T67" fmla="*/ 2758 h 3608"/>
                <a:gd name="T68" fmla="*/ 3304 w 4410"/>
                <a:gd name="T69" fmla="*/ 2901 h 3608"/>
                <a:gd name="T70" fmla="*/ 3241 w 4410"/>
                <a:gd name="T71" fmla="*/ 3048 h 3608"/>
                <a:gd name="T72" fmla="*/ 2946 w 4410"/>
                <a:gd name="T73" fmla="*/ 3116 h 3608"/>
                <a:gd name="T74" fmla="*/ 2587 w 4410"/>
                <a:gd name="T75" fmla="*/ 3153 h 3608"/>
                <a:gd name="T76" fmla="*/ 2446 w 4410"/>
                <a:gd name="T77" fmla="*/ 2858 h 3608"/>
                <a:gd name="T78" fmla="*/ 2212 w 4410"/>
                <a:gd name="T79" fmla="*/ 3355 h 3608"/>
                <a:gd name="T80" fmla="*/ 2018 w 4410"/>
                <a:gd name="T81" fmla="*/ 3416 h 3608"/>
                <a:gd name="T82" fmla="*/ 1793 w 4410"/>
                <a:gd name="T83" fmla="*/ 3214 h 3608"/>
                <a:gd name="T84" fmla="*/ 1424 w 4410"/>
                <a:gd name="T85" fmla="*/ 3208 h 3608"/>
                <a:gd name="T86" fmla="*/ 1549 w 4410"/>
                <a:gd name="T87" fmla="*/ 3532 h 3608"/>
                <a:gd name="T88" fmla="*/ 1164 w 4410"/>
                <a:gd name="T89" fmla="*/ 3544 h 3608"/>
                <a:gd name="T90" fmla="*/ 979 w 4410"/>
                <a:gd name="T91" fmla="*/ 3217 h 3608"/>
                <a:gd name="T92" fmla="*/ 559 w 4410"/>
                <a:gd name="T93" fmla="*/ 2855 h 3608"/>
                <a:gd name="T94" fmla="*/ 266 w 4410"/>
                <a:gd name="T95" fmla="*/ 2789 h 3608"/>
                <a:gd name="T96" fmla="*/ 342 w 4410"/>
                <a:gd name="T97" fmla="*/ 2554 h 3608"/>
                <a:gd name="T98" fmla="*/ 150 w 4410"/>
                <a:gd name="T99" fmla="*/ 2537 h 3608"/>
                <a:gd name="T100" fmla="*/ 58 w 4410"/>
                <a:gd name="T101" fmla="*/ 2408 h 3608"/>
                <a:gd name="T102" fmla="*/ 163 w 4410"/>
                <a:gd name="T103" fmla="*/ 2079 h 3608"/>
                <a:gd name="T104" fmla="*/ 229 w 4410"/>
                <a:gd name="T105" fmla="*/ 1848 h 3608"/>
                <a:gd name="T106" fmla="*/ 175 w 4410"/>
                <a:gd name="T107" fmla="*/ 1786 h 3608"/>
                <a:gd name="T108" fmla="*/ 258 w 4410"/>
                <a:gd name="T109" fmla="*/ 1621 h 3608"/>
                <a:gd name="T110" fmla="*/ 413 w 4410"/>
                <a:gd name="T111" fmla="*/ 1491 h 3608"/>
                <a:gd name="T112" fmla="*/ 474 w 4410"/>
                <a:gd name="T113" fmla="*/ 1253 h 3608"/>
                <a:gd name="T114" fmla="*/ 564 w 4410"/>
                <a:gd name="T115" fmla="*/ 1200 h 3608"/>
                <a:gd name="T116" fmla="*/ 269 w 4410"/>
                <a:gd name="T117" fmla="*/ 926 h 3608"/>
                <a:gd name="T118" fmla="*/ 79 w 4410"/>
                <a:gd name="T119" fmla="*/ 682 h 3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10" h="3608">
                  <a:moveTo>
                    <a:pt x="79" y="682"/>
                  </a:moveTo>
                  <a:lnTo>
                    <a:pt x="102" y="663"/>
                  </a:lnTo>
                  <a:lnTo>
                    <a:pt x="140" y="626"/>
                  </a:lnTo>
                  <a:lnTo>
                    <a:pt x="171" y="615"/>
                  </a:lnTo>
                  <a:lnTo>
                    <a:pt x="198" y="588"/>
                  </a:lnTo>
                  <a:lnTo>
                    <a:pt x="210" y="575"/>
                  </a:lnTo>
                  <a:lnTo>
                    <a:pt x="234" y="565"/>
                  </a:lnTo>
                  <a:lnTo>
                    <a:pt x="253" y="541"/>
                  </a:lnTo>
                  <a:lnTo>
                    <a:pt x="276" y="531"/>
                  </a:lnTo>
                  <a:lnTo>
                    <a:pt x="290" y="553"/>
                  </a:lnTo>
                  <a:lnTo>
                    <a:pt x="313" y="564"/>
                  </a:lnTo>
                  <a:lnTo>
                    <a:pt x="324" y="546"/>
                  </a:lnTo>
                  <a:lnTo>
                    <a:pt x="371" y="530"/>
                  </a:lnTo>
                  <a:lnTo>
                    <a:pt x="411" y="531"/>
                  </a:lnTo>
                  <a:lnTo>
                    <a:pt x="434" y="530"/>
                  </a:lnTo>
                  <a:lnTo>
                    <a:pt x="445" y="507"/>
                  </a:lnTo>
                  <a:lnTo>
                    <a:pt x="476" y="491"/>
                  </a:lnTo>
                  <a:lnTo>
                    <a:pt x="493" y="451"/>
                  </a:lnTo>
                  <a:lnTo>
                    <a:pt x="508" y="410"/>
                  </a:lnTo>
                  <a:lnTo>
                    <a:pt x="533" y="403"/>
                  </a:lnTo>
                  <a:lnTo>
                    <a:pt x="550" y="426"/>
                  </a:lnTo>
                  <a:lnTo>
                    <a:pt x="588" y="421"/>
                  </a:lnTo>
                  <a:lnTo>
                    <a:pt x="634" y="398"/>
                  </a:lnTo>
                  <a:lnTo>
                    <a:pt x="670" y="380"/>
                  </a:lnTo>
                  <a:lnTo>
                    <a:pt x="696" y="327"/>
                  </a:lnTo>
                  <a:lnTo>
                    <a:pt x="744" y="309"/>
                  </a:lnTo>
                  <a:lnTo>
                    <a:pt x="767" y="270"/>
                  </a:lnTo>
                  <a:lnTo>
                    <a:pt x="784" y="235"/>
                  </a:lnTo>
                  <a:lnTo>
                    <a:pt x="801" y="185"/>
                  </a:lnTo>
                  <a:lnTo>
                    <a:pt x="805" y="143"/>
                  </a:lnTo>
                  <a:lnTo>
                    <a:pt x="866" y="129"/>
                  </a:lnTo>
                  <a:lnTo>
                    <a:pt x="911" y="137"/>
                  </a:lnTo>
                  <a:lnTo>
                    <a:pt x="948" y="153"/>
                  </a:lnTo>
                  <a:lnTo>
                    <a:pt x="992" y="184"/>
                  </a:lnTo>
                  <a:lnTo>
                    <a:pt x="1009" y="209"/>
                  </a:lnTo>
                  <a:lnTo>
                    <a:pt x="1051" y="212"/>
                  </a:lnTo>
                  <a:lnTo>
                    <a:pt x="1087" y="209"/>
                  </a:lnTo>
                  <a:lnTo>
                    <a:pt x="1118" y="184"/>
                  </a:lnTo>
                  <a:lnTo>
                    <a:pt x="1149" y="167"/>
                  </a:lnTo>
                  <a:lnTo>
                    <a:pt x="1174" y="177"/>
                  </a:lnTo>
                  <a:lnTo>
                    <a:pt x="1186" y="199"/>
                  </a:lnTo>
                  <a:lnTo>
                    <a:pt x="1219" y="214"/>
                  </a:lnTo>
                  <a:lnTo>
                    <a:pt x="1244" y="208"/>
                  </a:lnTo>
                  <a:lnTo>
                    <a:pt x="1260" y="179"/>
                  </a:lnTo>
                  <a:lnTo>
                    <a:pt x="1230" y="151"/>
                  </a:lnTo>
                  <a:lnTo>
                    <a:pt x="1211" y="129"/>
                  </a:lnTo>
                  <a:lnTo>
                    <a:pt x="1214" y="93"/>
                  </a:lnTo>
                  <a:lnTo>
                    <a:pt x="1232" y="62"/>
                  </a:lnTo>
                  <a:lnTo>
                    <a:pt x="1259" y="29"/>
                  </a:lnTo>
                  <a:lnTo>
                    <a:pt x="1276" y="14"/>
                  </a:lnTo>
                  <a:lnTo>
                    <a:pt x="1318" y="8"/>
                  </a:lnTo>
                  <a:lnTo>
                    <a:pt x="1359" y="0"/>
                  </a:lnTo>
                  <a:lnTo>
                    <a:pt x="1464" y="8"/>
                  </a:lnTo>
                  <a:lnTo>
                    <a:pt x="1506" y="25"/>
                  </a:lnTo>
                  <a:lnTo>
                    <a:pt x="1527" y="36"/>
                  </a:lnTo>
                  <a:lnTo>
                    <a:pt x="1559" y="25"/>
                  </a:lnTo>
                  <a:lnTo>
                    <a:pt x="1574" y="46"/>
                  </a:lnTo>
                  <a:lnTo>
                    <a:pt x="1614" y="68"/>
                  </a:lnTo>
                  <a:lnTo>
                    <a:pt x="1661" y="74"/>
                  </a:lnTo>
                  <a:lnTo>
                    <a:pt x="1690" y="84"/>
                  </a:lnTo>
                  <a:lnTo>
                    <a:pt x="1682" y="106"/>
                  </a:lnTo>
                  <a:lnTo>
                    <a:pt x="1660" y="116"/>
                  </a:lnTo>
                  <a:lnTo>
                    <a:pt x="1632" y="116"/>
                  </a:lnTo>
                  <a:lnTo>
                    <a:pt x="1616" y="127"/>
                  </a:lnTo>
                  <a:lnTo>
                    <a:pt x="1602" y="153"/>
                  </a:lnTo>
                  <a:lnTo>
                    <a:pt x="1638" y="228"/>
                  </a:lnTo>
                  <a:lnTo>
                    <a:pt x="1682" y="259"/>
                  </a:lnTo>
                  <a:lnTo>
                    <a:pt x="1692" y="287"/>
                  </a:lnTo>
                  <a:lnTo>
                    <a:pt x="1676" y="316"/>
                  </a:lnTo>
                  <a:lnTo>
                    <a:pt x="1697" y="351"/>
                  </a:lnTo>
                  <a:lnTo>
                    <a:pt x="1739" y="398"/>
                  </a:lnTo>
                  <a:lnTo>
                    <a:pt x="1722" y="441"/>
                  </a:lnTo>
                  <a:lnTo>
                    <a:pt x="1733" y="489"/>
                  </a:lnTo>
                  <a:lnTo>
                    <a:pt x="1748" y="540"/>
                  </a:lnTo>
                  <a:lnTo>
                    <a:pt x="1781" y="565"/>
                  </a:lnTo>
                  <a:lnTo>
                    <a:pt x="1807" y="569"/>
                  </a:lnTo>
                  <a:lnTo>
                    <a:pt x="1864" y="552"/>
                  </a:lnTo>
                  <a:lnTo>
                    <a:pt x="1895" y="549"/>
                  </a:lnTo>
                  <a:lnTo>
                    <a:pt x="1966" y="573"/>
                  </a:lnTo>
                  <a:lnTo>
                    <a:pt x="2006" y="601"/>
                  </a:lnTo>
                  <a:lnTo>
                    <a:pt x="2049" y="604"/>
                  </a:lnTo>
                  <a:lnTo>
                    <a:pt x="2088" y="595"/>
                  </a:lnTo>
                  <a:lnTo>
                    <a:pt x="2124" y="591"/>
                  </a:lnTo>
                  <a:lnTo>
                    <a:pt x="2177" y="614"/>
                  </a:lnTo>
                  <a:lnTo>
                    <a:pt x="2204" y="610"/>
                  </a:lnTo>
                  <a:lnTo>
                    <a:pt x="2254" y="598"/>
                  </a:lnTo>
                  <a:lnTo>
                    <a:pt x="2280" y="590"/>
                  </a:lnTo>
                  <a:lnTo>
                    <a:pt x="2306" y="599"/>
                  </a:lnTo>
                  <a:lnTo>
                    <a:pt x="2297" y="637"/>
                  </a:lnTo>
                  <a:lnTo>
                    <a:pt x="2336" y="651"/>
                  </a:lnTo>
                  <a:lnTo>
                    <a:pt x="2378" y="654"/>
                  </a:lnTo>
                  <a:lnTo>
                    <a:pt x="2414" y="670"/>
                  </a:lnTo>
                  <a:lnTo>
                    <a:pt x="2414" y="733"/>
                  </a:lnTo>
                  <a:lnTo>
                    <a:pt x="2454" y="784"/>
                  </a:lnTo>
                  <a:lnTo>
                    <a:pt x="2512" y="838"/>
                  </a:lnTo>
                  <a:lnTo>
                    <a:pt x="2544" y="874"/>
                  </a:lnTo>
                  <a:lnTo>
                    <a:pt x="2518" y="902"/>
                  </a:lnTo>
                  <a:lnTo>
                    <a:pt x="2504" y="912"/>
                  </a:lnTo>
                  <a:lnTo>
                    <a:pt x="2499" y="938"/>
                  </a:lnTo>
                  <a:lnTo>
                    <a:pt x="2476" y="963"/>
                  </a:lnTo>
                  <a:lnTo>
                    <a:pt x="2441" y="1020"/>
                  </a:lnTo>
                  <a:lnTo>
                    <a:pt x="2394" y="1014"/>
                  </a:lnTo>
                  <a:lnTo>
                    <a:pt x="2365" y="1058"/>
                  </a:lnTo>
                  <a:lnTo>
                    <a:pt x="2397" y="1083"/>
                  </a:lnTo>
                  <a:lnTo>
                    <a:pt x="2410" y="1101"/>
                  </a:lnTo>
                  <a:lnTo>
                    <a:pt x="2429" y="1118"/>
                  </a:lnTo>
                  <a:lnTo>
                    <a:pt x="2464" y="1095"/>
                  </a:lnTo>
                  <a:lnTo>
                    <a:pt x="2488" y="1109"/>
                  </a:lnTo>
                  <a:lnTo>
                    <a:pt x="2494" y="1133"/>
                  </a:lnTo>
                  <a:lnTo>
                    <a:pt x="2524" y="1142"/>
                  </a:lnTo>
                  <a:lnTo>
                    <a:pt x="2533" y="1156"/>
                  </a:lnTo>
                  <a:lnTo>
                    <a:pt x="2533" y="1196"/>
                  </a:lnTo>
                  <a:lnTo>
                    <a:pt x="2536" y="1246"/>
                  </a:lnTo>
                  <a:lnTo>
                    <a:pt x="2503" y="1259"/>
                  </a:lnTo>
                  <a:lnTo>
                    <a:pt x="2506" y="1293"/>
                  </a:lnTo>
                  <a:lnTo>
                    <a:pt x="2525" y="1352"/>
                  </a:lnTo>
                  <a:lnTo>
                    <a:pt x="2577" y="1367"/>
                  </a:lnTo>
                  <a:lnTo>
                    <a:pt x="2649" y="1364"/>
                  </a:lnTo>
                  <a:lnTo>
                    <a:pt x="2675" y="1342"/>
                  </a:lnTo>
                  <a:lnTo>
                    <a:pt x="2701" y="1326"/>
                  </a:lnTo>
                  <a:lnTo>
                    <a:pt x="2734" y="1353"/>
                  </a:lnTo>
                  <a:lnTo>
                    <a:pt x="2750" y="1374"/>
                  </a:lnTo>
                  <a:lnTo>
                    <a:pt x="2785" y="1367"/>
                  </a:lnTo>
                  <a:lnTo>
                    <a:pt x="2819" y="1354"/>
                  </a:lnTo>
                  <a:lnTo>
                    <a:pt x="2850" y="1362"/>
                  </a:lnTo>
                  <a:lnTo>
                    <a:pt x="2904" y="1409"/>
                  </a:lnTo>
                  <a:lnTo>
                    <a:pt x="2892" y="1452"/>
                  </a:lnTo>
                  <a:lnTo>
                    <a:pt x="2951" y="1469"/>
                  </a:lnTo>
                  <a:lnTo>
                    <a:pt x="2959" y="1490"/>
                  </a:lnTo>
                  <a:lnTo>
                    <a:pt x="2983" y="1510"/>
                  </a:lnTo>
                  <a:lnTo>
                    <a:pt x="3030" y="1506"/>
                  </a:lnTo>
                  <a:lnTo>
                    <a:pt x="3080" y="1500"/>
                  </a:lnTo>
                  <a:lnTo>
                    <a:pt x="3131" y="1501"/>
                  </a:lnTo>
                  <a:lnTo>
                    <a:pt x="3173" y="1494"/>
                  </a:lnTo>
                  <a:lnTo>
                    <a:pt x="3230" y="1518"/>
                  </a:lnTo>
                  <a:lnTo>
                    <a:pt x="3231" y="1554"/>
                  </a:lnTo>
                  <a:lnTo>
                    <a:pt x="3265" y="1558"/>
                  </a:lnTo>
                  <a:lnTo>
                    <a:pt x="3284" y="1557"/>
                  </a:lnTo>
                  <a:lnTo>
                    <a:pt x="3324" y="1592"/>
                  </a:lnTo>
                  <a:lnTo>
                    <a:pt x="3341" y="1609"/>
                  </a:lnTo>
                  <a:lnTo>
                    <a:pt x="3326" y="1631"/>
                  </a:lnTo>
                  <a:lnTo>
                    <a:pt x="3335" y="1648"/>
                  </a:lnTo>
                  <a:lnTo>
                    <a:pt x="3376" y="1657"/>
                  </a:lnTo>
                  <a:lnTo>
                    <a:pt x="3403" y="1683"/>
                  </a:lnTo>
                  <a:lnTo>
                    <a:pt x="3402" y="1705"/>
                  </a:lnTo>
                  <a:lnTo>
                    <a:pt x="3434" y="1705"/>
                  </a:lnTo>
                  <a:lnTo>
                    <a:pt x="3488" y="1700"/>
                  </a:lnTo>
                  <a:lnTo>
                    <a:pt x="3525" y="1697"/>
                  </a:lnTo>
                  <a:lnTo>
                    <a:pt x="3551" y="1716"/>
                  </a:lnTo>
                  <a:lnTo>
                    <a:pt x="3582" y="1726"/>
                  </a:lnTo>
                  <a:lnTo>
                    <a:pt x="3607" y="1725"/>
                  </a:lnTo>
                  <a:lnTo>
                    <a:pt x="3633" y="1709"/>
                  </a:lnTo>
                  <a:lnTo>
                    <a:pt x="3673" y="1706"/>
                  </a:lnTo>
                  <a:lnTo>
                    <a:pt x="3694" y="1732"/>
                  </a:lnTo>
                  <a:lnTo>
                    <a:pt x="3709" y="1736"/>
                  </a:lnTo>
                  <a:lnTo>
                    <a:pt x="3704" y="1771"/>
                  </a:lnTo>
                  <a:lnTo>
                    <a:pt x="3740" y="1770"/>
                  </a:lnTo>
                  <a:lnTo>
                    <a:pt x="3752" y="1743"/>
                  </a:lnTo>
                  <a:lnTo>
                    <a:pt x="3749" y="1722"/>
                  </a:lnTo>
                  <a:lnTo>
                    <a:pt x="3755" y="1694"/>
                  </a:lnTo>
                  <a:lnTo>
                    <a:pt x="3803" y="1637"/>
                  </a:lnTo>
                  <a:lnTo>
                    <a:pt x="3833" y="1573"/>
                  </a:lnTo>
                  <a:lnTo>
                    <a:pt x="3833" y="1539"/>
                  </a:lnTo>
                  <a:lnTo>
                    <a:pt x="3805" y="1533"/>
                  </a:lnTo>
                  <a:lnTo>
                    <a:pt x="3782" y="1523"/>
                  </a:lnTo>
                  <a:lnTo>
                    <a:pt x="3787" y="1488"/>
                  </a:lnTo>
                  <a:lnTo>
                    <a:pt x="3812" y="1418"/>
                  </a:lnTo>
                  <a:lnTo>
                    <a:pt x="3851" y="1395"/>
                  </a:lnTo>
                  <a:lnTo>
                    <a:pt x="3914" y="1378"/>
                  </a:lnTo>
                  <a:lnTo>
                    <a:pt x="3936" y="1394"/>
                  </a:lnTo>
                  <a:lnTo>
                    <a:pt x="3944" y="1426"/>
                  </a:lnTo>
                  <a:lnTo>
                    <a:pt x="4010" y="1432"/>
                  </a:lnTo>
                  <a:lnTo>
                    <a:pt x="4041" y="1444"/>
                  </a:lnTo>
                  <a:lnTo>
                    <a:pt x="4104" y="1438"/>
                  </a:lnTo>
                  <a:lnTo>
                    <a:pt x="4119" y="1465"/>
                  </a:lnTo>
                  <a:lnTo>
                    <a:pt x="4172" y="1465"/>
                  </a:lnTo>
                  <a:lnTo>
                    <a:pt x="4167" y="1516"/>
                  </a:lnTo>
                  <a:lnTo>
                    <a:pt x="4197" y="1570"/>
                  </a:lnTo>
                  <a:lnTo>
                    <a:pt x="4228" y="1575"/>
                  </a:lnTo>
                  <a:lnTo>
                    <a:pt x="4230" y="1615"/>
                  </a:lnTo>
                  <a:lnTo>
                    <a:pt x="4205" y="1633"/>
                  </a:lnTo>
                  <a:lnTo>
                    <a:pt x="4256" y="1647"/>
                  </a:lnTo>
                  <a:lnTo>
                    <a:pt x="4298" y="1654"/>
                  </a:lnTo>
                  <a:lnTo>
                    <a:pt x="4339" y="1642"/>
                  </a:lnTo>
                  <a:lnTo>
                    <a:pt x="4368" y="1710"/>
                  </a:lnTo>
                  <a:lnTo>
                    <a:pt x="4386" y="1792"/>
                  </a:lnTo>
                  <a:lnTo>
                    <a:pt x="4410" y="1826"/>
                  </a:lnTo>
                  <a:lnTo>
                    <a:pt x="4373" y="1867"/>
                  </a:lnTo>
                  <a:lnTo>
                    <a:pt x="4300" y="1874"/>
                  </a:lnTo>
                  <a:lnTo>
                    <a:pt x="4251" y="1876"/>
                  </a:lnTo>
                  <a:lnTo>
                    <a:pt x="4197" y="1874"/>
                  </a:lnTo>
                  <a:lnTo>
                    <a:pt x="4142" y="1902"/>
                  </a:lnTo>
                  <a:lnTo>
                    <a:pt x="4125" y="1928"/>
                  </a:lnTo>
                  <a:lnTo>
                    <a:pt x="4105" y="1958"/>
                  </a:lnTo>
                  <a:lnTo>
                    <a:pt x="4091" y="1981"/>
                  </a:lnTo>
                  <a:lnTo>
                    <a:pt x="4073" y="2008"/>
                  </a:lnTo>
                  <a:lnTo>
                    <a:pt x="4052" y="2026"/>
                  </a:lnTo>
                  <a:lnTo>
                    <a:pt x="4030" y="2026"/>
                  </a:lnTo>
                  <a:lnTo>
                    <a:pt x="4003" y="2011"/>
                  </a:lnTo>
                  <a:lnTo>
                    <a:pt x="3955" y="2023"/>
                  </a:lnTo>
                  <a:lnTo>
                    <a:pt x="3928" y="2038"/>
                  </a:lnTo>
                  <a:lnTo>
                    <a:pt x="3915" y="2078"/>
                  </a:lnTo>
                  <a:lnTo>
                    <a:pt x="3871" y="2087"/>
                  </a:lnTo>
                  <a:lnTo>
                    <a:pt x="3831" y="2086"/>
                  </a:lnTo>
                  <a:lnTo>
                    <a:pt x="3794" y="2090"/>
                  </a:lnTo>
                  <a:lnTo>
                    <a:pt x="3763" y="2095"/>
                  </a:lnTo>
                  <a:lnTo>
                    <a:pt x="3758" y="2118"/>
                  </a:lnTo>
                  <a:lnTo>
                    <a:pt x="3777" y="2144"/>
                  </a:lnTo>
                  <a:lnTo>
                    <a:pt x="3803" y="2152"/>
                  </a:lnTo>
                  <a:lnTo>
                    <a:pt x="3829" y="2164"/>
                  </a:lnTo>
                  <a:lnTo>
                    <a:pt x="3833" y="2191"/>
                  </a:lnTo>
                  <a:lnTo>
                    <a:pt x="3808" y="2218"/>
                  </a:lnTo>
                  <a:lnTo>
                    <a:pt x="3784" y="2229"/>
                  </a:lnTo>
                  <a:lnTo>
                    <a:pt x="3746" y="2227"/>
                  </a:lnTo>
                  <a:lnTo>
                    <a:pt x="3731" y="2250"/>
                  </a:lnTo>
                  <a:lnTo>
                    <a:pt x="3731" y="2279"/>
                  </a:lnTo>
                  <a:lnTo>
                    <a:pt x="3744" y="2295"/>
                  </a:lnTo>
                  <a:lnTo>
                    <a:pt x="3802" y="2294"/>
                  </a:lnTo>
                  <a:lnTo>
                    <a:pt x="3794" y="2310"/>
                  </a:lnTo>
                  <a:lnTo>
                    <a:pt x="3772" y="2334"/>
                  </a:lnTo>
                  <a:lnTo>
                    <a:pt x="3771" y="2352"/>
                  </a:lnTo>
                  <a:lnTo>
                    <a:pt x="3808" y="2416"/>
                  </a:lnTo>
                  <a:lnTo>
                    <a:pt x="3854" y="2421"/>
                  </a:lnTo>
                  <a:lnTo>
                    <a:pt x="3881" y="2424"/>
                  </a:lnTo>
                  <a:lnTo>
                    <a:pt x="3873" y="2450"/>
                  </a:lnTo>
                  <a:lnTo>
                    <a:pt x="3855" y="2482"/>
                  </a:lnTo>
                  <a:lnTo>
                    <a:pt x="3834" y="2502"/>
                  </a:lnTo>
                  <a:lnTo>
                    <a:pt x="3807" y="2519"/>
                  </a:lnTo>
                  <a:lnTo>
                    <a:pt x="3797" y="2537"/>
                  </a:lnTo>
                  <a:lnTo>
                    <a:pt x="3772" y="2548"/>
                  </a:lnTo>
                  <a:lnTo>
                    <a:pt x="3739" y="2554"/>
                  </a:lnTo>
                  <a:lnTo>
                    <a:pt x="3716" y="2545"/>
                  </a:lnTo>
                  <a:lnTo>
                    <a:pt x="3689" y="2539"/>
                  </a:lnTo>
                  <a:lnTo>
                    <a:pt x="3675" y="2565"/>
                  </a:lnTo>
                  <a:lnTo>
                    <a:pt x="3678" y="2586"/>
                  </a:lnTo>
                  <a:lnTo>
                    <a:pt x="3662" y="2600"/>
                  </a:lnTo>
                  <a:lnTo>
                    <a:pt x="3650" y="2595"/>
                  </a:lnTo>
                  <a:lnTo>
                    <a:pt x="3640" y="2566"/>
                  </a:lnTo>
                  <a:lnTo>
                    <a:pt x="3624" y="2558"/>
                  </a:lnTo>
                  <a:lnTo>
                    <a:pt x="3602" y="2561"/>
                  </a:lnTo>
                  <a:lnTo>
                    <a:pt x="3600" y="2596"/>
                  </a:lnTo>
                  <a:lnTo>
                    <a:pt x="3593" y="2617"/>
                  </a:lnTo>
                  <a:lnTo>
                    <a:pt x="3576" y="2632"/>
                  </a:lnTo>
                  <a:lnTo>
                    <a:pt x="3556" y="2643"/>
                  </a:lnTo>
                  <a:lnTo>
                    <a:pt x="3555" y="2657"/>
                  </a:lnTo>
                  <a:lnTo>
                    <a:pt x="3579" y="2668"/>
                  </a:lnTo>
                  <a:lnTo>
                    <a:pt x="3613" y="2664"/>
                  </a:lnTo>
                  <a:lnTo>
                    <a:pt x="3633" y="2681"/>
                  </a:lnTo>
                  <a:lnTo>
                    <a:pt x="3623" y="2700"/>
                  </a:lnTo>
                  <a:lnTo>
                    <a:pt x="3591" y="2711"/>
                  </a:lnTo>
                  <a:lnTo>
                    <a:pt x="3558" y="2706"/>
                  </a:lnTo>
                  <a:lnTo>
                    <a:pt x="3529" y="2689"/>
                  </a:lnTo>
                  <a:lnTo>
                    <a:pt x="3492" y="2690"/>
                  </a:lnTo>
                  <a:lnTo>
                    <a:pt x="3492" y="2740"/>
                  </a:lnTo>
                  <a:lnTo>
                    <a:pt x="3447" y="2749"/>
                  </a:lnTo>
                  <a:lnTo>
                    <a:pt x="3420" y="2743"/>
                  </a:lnTo>
                  <a:lnTo>
                    <a:pt x="3417" y="2716"/>
                  </a:lnTo>
                  <a:lnTo>
                    <a:pt x="3429" y="2648"/>
                  </a:lnTo>
                  <a:lnTo>
                    <a:pt x="3403" y="2634"/>
                  </a:lnTo>
                  <a:lnTo>
                    <a:pt x="3389" y="2606"/>
                  </a:lnTo>
                  <a:lnTo>
                    <a:pt x="3402" y="2580"/>
                  </a:lnTo>
                  <a:lnTo>
                    <a:pt x="3399" y="2560"/>
                  </a:lnTo>
                  <a:lnTo>
                    <a:pt x="3381" y="2550"/>
                  </a:lnTo>
                  <a:lnTo>
                    <a:pt x="3362" y="2579"/>
                  </a:lnTo>
                  <a:lnTo>
                    <a:pt x="3346" y="2612"/>
                  </a:lnTo>
                  <a:lnTo>
                    <a:pt x="3313" y="2629"/>
                  </a:lnTo>
                  <a:lnTo>
                    <a:pt x="3278" y="2648"/>
                  </a:lnTo>
                  <a:lnTo>
                    <a:pt x="3263" y="2666"/>
                  </a:lnTo>
                  <a:lnTo>
                    <a:pt x="3262" y="2692"/>
                  </a:lnTo>
                  <a:lnTo>
                    <a:pt x="3252" y="2723"/>
                  </a:lnTo>
                  <a:lnTo>
                    <a:pt x="3215" y="2743"/>
                  </a:lnTo>
                  <a:lnTo>
                    <a:pt x="3181" y="2758"/>
                  </a:lnTo>
                  <a:lnTo>
                    <a:pt x="3170" y="2790"/>
                  </a:lnTo>
                  <a:lnTo>
                    <a:pt x="3178" y="2829"/>
                  </a:lnTo>
                  <a:lnTo>
                    <a:pt x="3202" y="2849"/>
                  </a:lnTo>
                  <a:lnTo>
                    <a:pt x="3240" y="2833"/>
                  </a:lnTo>
                  <a:lnTo>
                    <a:pt x="3260" y="2829"/>
                  </a:lnTo>
                  <a:lnTo>
                    <a:pt x="3268" y="2848"/>
                  </a:lnTo>
                  <a:lnTo>
                    <a:pt x="3275" y="2869"/>
                  </a:lnTo>
                  <a:lnTo>
                    <a:pt x="3304" y="2901"/>
                  </a:lnTo>
                  <a:lnTo>
                    <a:pt x="3307" y="2919"/>
                  </a:lnTo>
                  <a:lnTo>
                    <a:pt x="3293" y="2932"/>
                  </a:lnTo>
                  <a:lnTo>
                    <a:pt x="3289" y="2958"/>
                  </a:lnTo>
                  <a:lnTo>
                    <a:pt x="3276" y="2982"/>
                  </a:lnTo>
                  <a:lnTo>
                    <a:pt x="3235" y="3000"/>
                  </a:lnTo>
                  <a:lnTo>
                    <a:pt x="3205" y="3010"/>
                  </a:lnTo>
                  <a:lnTo>
                    <a:pt x="3193" y="3033"/>
                  </a:lnTo>
                  <a:lnTo>
                    <a:pt x="3241" y="3048"/>
                  </a:lnTo>
                  <a:lnTo>
                    <a:pt x="3252" y="3053"/>
                  </a:lnTo>
                  <a:lnTo>
                    <a:pt x="3251" y="3075"/>
                  </a:lnTo>
                  <a:lnTo>
                    <a:pt x="3247" y="3072"/>
                  </a:lnTo>
                  <a:lnTo>
                    <a:pt x="3145" y="3148"/>
                  </a:lnTo>
                  <a:lnTo>
                    <a:pt x="3093" y="3126"/>
                  </a:lnTo>
                  <a:lnTo>
                    <a:pt x="3043" y="3092"/>
                  </a:lnTo>
                  <a:lnTo>
                    <a:pt x="3014" y="3096"/>
                  </a:lnTo>
                  <a:lnTo>
                    <a:pt x="2946" y="3116"/>
                  </a:lnTo>
                  <a:lnTo>
                    <a:pt x="2908" y="3126"/>
                  </a:lnTo>
                  <a:lnTo>
                    <a:pt x="2850" y="3142"/>
                  </a:lnTo>
                  <a:lnTo>
                    <a:pt x="2771" y="3160"/>
                  </a:lnTo>
                  <a:lnTo>
                    <a:pt x="2744" y="3134"/>
                  </a:lnTo>
                  <a:lnTo>
                    <a:pt x="2713" y="3116"/>
                  </a:lnTo>
                  <a:lnTo>
                    <a:pt x="2691" y="3154"/>
                  </a:lnTo>
                  <a:lnTo>
                    <a:pt x="2643" y="3176"/>
                  </a:lnTo>
                  <a:lnTo>
                    <a:pt x="2587" y="3153"/>
                  </a:lnTo>
                  <a:lnTo>
                    <a:pt x="2543" y="3131"/>
                  </a:lnTo>
                  <a:lnTo>
                    <a:pt x="2552" y="3076"/>
                  </a:lnTo>
                  <a:lnTo>
                    <a:pt x="2518" y="3070"/>
                  </a:lnTo>
                  <a:lnTo>
                    <a:pt x="2472" y="3038"/>
                  </a:lnTo>
                  <a:lnTo>
                    <a:pt x="2459" y="2964"/>
                  </a:lnTo>
                  <a:lnTo>
                    <a:pt x="2456" y="2913"/>
                  </a:lnTo>
                  <a:lnTo>
                    <a:pt x="2501" y="2877"/>
                  </a:lnTo>
                  <a:lnTo>
                    <a:pt x="2446" y="2858"/>
                  </a:lnTo>
                  <a:lnTo>
                    <a:pt x="2341" y="2835"/>
                  </a:lnTo>
                  <a:lnTo>
                    <a:pt x="2264" y="2926"/>
                  </a:lnTo>
                  <a:lnTo>
                    <a:pt x="2181" y="2932"/>
                  </a:lnTo>
                  <a:lnTo>
                    <a:pt x="2185" y="2986"/>
                  </a:lnTo>
                  <a:lnTo>
                    <a:pt x="2206" y="3076"/>
                  </a:lnTo>
                  <a:lnTo>
                    <a:pt x="2215" y="3191"/>
                  </a:lnTo>
                  <a:lnTo>
                    <a:pt x="2196" y="3255"/>
                  </a:lnTo>
                  <a:lnTo>
                    <a:pt x="2212" y="3355"/>
                  </a:lnTo>
                  <a:lnTo>
                    <a:pt x="2206" y="3426"/>
                  </a:lnTo>
                  <a:lnTo>
                    <a:pt x="2191" y="3461"/>
                  </a:lnTo>
                  <a:lnTo>
                    <a:pt x="2127" y="3438"/>
                  </a:lnTo>
                  <a:lnTo>
                    <a:pt x="2097" y="3409"/>
                  </a:lnTo>
                  <a:lnTo>
                    <a:pt x="2097" y="3464"/>
                  </a:lnTo>
                  <a:lnTo>
                    <a:pt x="2062" y="3461"/>
                  </a:lnTo>
                  <a:lnTo>
                    <a:pt x="2065" y="3426"/>
                  </a:lnTo>
                  <a:lnTo>
                    <a:pt x="2018" y="3416"/>
                  </a:lnTo>
                  <a:lnTo>
                    <a:pt x="1991" y="3358"/>
                  </a:lnTo>
                  <a:lnTo>
                    <a:pt x="2030" y="3327"/>
                  </a:lnTo>
                  <a:lnTo>
                    <a:pt x="2029" y="3289"/>
                  </a:lnTo>
                  <a:lnTo>
                    <a:pt x="1976" y="3237"/>
                  </a:lnTo>
                  <a:lnTo>
                    <a:pt x="1922" y="3230"/>
                  </a:lnTo>
                  <a:lnTo>
                    <a:pt x="1862" y="3272"/>
                  </a:lnTo>
                  <a:lnTo>
                    <a:pt x="1846" y="3237"/>
                  </a:lnTo>
                  <a:lnTo>
                    <a:pt x="1793" y="3214"/>
                  </a:lnTo>
                  <a:lnTo>
                    <a:pt x="1776" y="3276"/>
                  </a:lnTo>
                  <a:lnTo>
                    <a:pt x="1719" y="3201"/>
                  </a:lnTo>
                  <a:lnTo>
                    <a:pt x="1693" y="3169"/>
                  </a:lnTo>
                  <a:lnTo>
                    <a:pt x="1639" y="3164"/>
                  </a:lnTo>
                  <a:lnTo>
                    <a:pt x="1601" y="3164"/>
                  </a:lnTo>
                  <a:lnTo>
                    <a:pt x="1537" y="3172"/>
                  </a:lnTo>
                  <a:lnTo>
                    <a:pt x="1476" y="3191"/>
                  </a:lnTo>
                  <a:lnTo>
                    <a:pt x="1424" y="3208"/>
                  </a:lnTo>
                  <a:lnTo>
                    <a:pt x="1366" y="3243"/>
                  </a:lnTo>
                  <a:lnTo>
                    <a:pt x="1341" y="3266"/>
                  </a:lnTo>
                  <a:lnTo>
                    <a:pt x="1335" y="3301"/>
                  </a:lnTo>
                  <a:lnTo>
                    <a:pt x="1356" y="3343"/>
                  </a:lnTo>
                  <a:lnTo>
                    <a:pt x="1417" y="3387"/>
                  </a:lnTo>
                  <a:lnTo>
                    <a:pt x="1482" y="3429"/>
                  </a:lnTo>
                  <a:lnTo>
                    <a:pt x="1533" y="3458"/>
                  </a:lnTo>
                  <a:lnTo>
                    <a:pt x="1549" y="3532"/>
                  </a:lnTo>
                  <a:lnTo>
                    <a:pt x="1492" y="3529"/>
                  </a:lnTo>
                  <a:lnTo>
                    <a:pt x="1428" y="3522"/>
                  </a:lnTo>
                  <a:lnTo>
                    <a:pt x="1356" y="3529"/>
                  </a:lnTo>
                  <a:lnTo>
                    <a:pt x="1351" y="3577"/>
                  </a:lnTo>
                  <a:lnTo>
                    <a:pt x="1348" y="3608"/>
                  </a:lnTo>
                  <a:lnTo>
                    <a:pt x="1309" y="3593"/>
                  </a:lnTo>
                  <a:lnTo>
                    <a:pt x="1235" y="3584"/>
                  </a:lnTo>
                  <a:lnTo>
                    <a:pt x="1164" y="3544"/>
                  </a:lnTo>
                  <a:lnTo>
                    <a:pt x="1151" y="3459"/>
                  </a:lnTo>
                  <a:lnTo>
                    <a:pt x="1153" y="3319"/>
                  </a:lnTo>
                  <a:lnTo>
                    <a:pt x="1132" y="3297"/>
                  </a:lnTo>
                  <a:lnTo>
                    <a:pt x="1079" y="3281"/>
                  </a:lnTo>
                  <a:lnTo>
                    <a:pt x="1087" y="3247"/>
                  </a:lnTo>
                  <a:lnTo>
                    <a:pt x="1051" y="3218"/>
                  </a:lnTo>
                  <a:lnTo>
                    <a:pt x="991" y="3250"/>
                  </a:lnTo>
                  <a:lnTo>
                    <a:pt x="979" y="3217"/>
                  </a:lnTo>
                  <a:lnTo>
                    <a:pt x="940" y="3180"/>
                  </a:lnTo>
                  <a:lnTo>
                    <a:pt x="911" y="3118"/>
                  </a:lnTo>
                  <a:lnTo>
                    <a:pt x="863" y="3156"/>
                  </a:lnTo>
                  <a:lnTo>
                    <a:pt x="809" y="3132"/>
                  </a:lnTo>
                  <a:lnTo>
                    <a:pt x="840" y="3074"/>
                  </a:lnTo>
                  <a:lnTo>
                    <a:pt x="776" y="3013"/>
                  </a:lnTo>
                  <a:lnTo>
                    <a:pt x="712" y="2903"/>
                  </a:lnTo>
                  <a:lnTo>
                    <a:pt x="559" y="2855"/>
                  </a:lnTo>
                  <a:lnTo>
                    <a:pt x="527" y="2797"/>
                  </a:lnTo>
                  <a:lnTo>
                    <a:pt x="537" y="2749"/>
                  </a:lnTo>
                  <a:lnTo>
                    <a:pt x="472" y="2759"/>
                  </a:lnTo>
                  <a:lnTo>
                    <a:pt x="408" y="2771"/>
                  </a:lnTo>
                  <a:lnTo>
                    <a:pt x="379" y="2727"/>
                  </a:lnTo>
                  <a:lnTo>
                    <a:pt x="276" y="2845"/>
                  </a:lnTo>
                  <a:lnTo>
                    <a:pt x="274" y="2852"/>
                  </a:lnTo>
                  <a:lnTo>
                    <a:pt x="266" y="2789"/>
                  </a:lnTo>
                  <a:lnTo>
                    <a:pt x="280" y="2777"/>
                  </a:lnTo>
                  <a:lnTo>
                    <a:pt x="275" y="2732"/>
                  </a:lnTo>
                  <a:lnTo>
                    <a:pt x="271" y="2682"/>
                  </a:lnTo>
                  <a:lnTo>
                    <a:pt x="258" y="2606"/>
                  </a:lnTo>
                  <a:lnTo>
                    <a:pt x="284" y="2586"/>
                  </a:lnTo>
                  <a:lnTo>
                    <a:pt x="324" y="2595"/>
                  </a:lnTo>
                  <a:lnTo>
                    <a:pt x="340" y="2574"/>
                  </a:lnTo>
                  <a:lnTo>
                    <a:pt x="342" y="2554"/>
                  </a:lnTo>
                  <a:lnTo>
                    <a:pt x="318" y="2517"/>
                  </a:lnTo>
                  <a:lnTo>
                    <a:pt x="286" y="2478"/>
                  </a:lnTo>
                  <a:lnTo>
                    <a:pt x="266" y="2459"/>
                  </a:lnTo>
                  <a:lnTo>
                    <a:pt x="239" y="2463"/>
                  </a:lnTo>
                  <a:lnTo>
                    <a:pt x="187" y="2465"/>
                  </a:lnTo>
                  <a:lnTo>
                    <a:pt x="113" y="2482"/>
                  </a:lnTo>
                  <a:lnTo>
                    <a:pt x="121" y="2506"/>
                  </a:lnTo>
                  <a:lnTo>
                    <a:pt x="150" y="2537"/>
                  </a:lnTo>
                  <a:lnTo>
                    <a:pt x="148" y="2566"/>
                  </a:lnTo>
                  <a:lnTo>
                    <a:pt x="107" y="2571"/>
                  </a:lnTo>
                  <a:lnTo>
                    <a:pt x="52" y="2560"/>
                  </a:lnTo>
                  <a:lnTo>
                    <a:pt x="2" y="2554"/>
                  </a:lnTo>
                  <a:lnTo>
                    <a:pt x="3" y="2519"/>
                  </a:lnTo>
                  <a:lnTo>
                    <a:pt x="3" y="2500"/>
                  </a:lnTo>
                  <a:lnTo>
                    <a:pt x="0" y="2468"/>
                  </a:lnTo>
                  <a:lnTo>
                    <a:pt x="58" y="2408"/>
                  </a:lnTo>
                  <a:lnTo>
                    <a:pt x="86" y="2341"/>
                  </a:lnTo>
                  <a:lnTo>
                    <a:pt x="98" y="2291"/>
                  </a:lnTo>
                  <a:lnTo>
                    <a:pt x="89" y="2265"/>
                  </a:lnTo>
                  <a:lnTo>
                    <a:pt x="66" y="2243"/>
                  </a:lnTo>
                  <a:lnTo>
                    <a:pt x="103" y="2223"/>
                  </a:lnTo>
                  <a:lnTo>
                    <a:pt x="126" y="2200"/>
                  </a:lnTo>
                  <a:lnTo>
                    <a:pt x="110" y="2158"/>
                  </a:lnTo>
                  <a:lnTo>
                    <a:pt x="163" y="2079"/>
                  </a:lnTo>
                  <a:lnTo>
                    <a:pt x="217" y="2070"/>
                  </a:lnTo>
                  <a:lnTo>
                    <a:pt x="254" y="2043"/>
                  </a:lnTo>
                  <a:lnTo>
                    <a:pt x="229" y="2001"/>
                  </a:lnTo>
                  <a:lnTo>
                    <a:pt x="269" y="1981"/>
                  </a:lnTo>
                  <a:lnTo>
                    <a:pt x="282" y="1938"/>
                  </a:lnTo>
                  <a:lnTo>
                    <a:pt x="266" y="1905"/>
                  </a:lnTo>
                  <a:lnTo>
                    <a:pt x="245" y="1870"/>
                  </a:lnTo>
                  <a:lnTo>
                    <a:pt x="229" y="1848"/>
                  </a:lnTo>
                  <a:lnTo>
                    <a:pt x="191" y="1863"/>
                  </a:lnTo>
                  <a:lnTo>
                    <a:pt x="149" y="1880"/>
                  </a:lnTo>
                  <a:lnTo>
                    <a:pt x="143" y="1865"/>
                  </a:lnTo>
                  <a:lnTo>
                    <a:pt x="169" y="1839"/>
                  </a:lnTo>
                  <a:lnTo>
                    <a:pt x="164" y="1815"/>
                  </a:lnTo>
                  <a:lnTo>
                    <a:pt x="118" y="1823"/>
                  </a:lnTo>
                  <a:lnTo>
                    <a:pt x="110" y="1790"/>
                  </a:lnTo>
                  <a:lnTo>
                    <a:pt x="175" y="1786"/>
                  </a:lnTo>
                  <a:lnTo>
                    <a:pt x="219" y="1800"/>
                  </a:lnTo>
                  <a:lnTo>
                    <a:pt x="258" y="1801"/>
                  </a:lnTo>
                  <a:lnTo>
                    <a:pt x="285" y="1789"/>
                  </a:lnTo>
                  <a:lnTo>
                    <a:pt x="269" y="1767"/>
                  </a:lnTo>
                  <a:lnTo>
                    <a:pt x="240" y="1725"/>
                  </a:lnTo>
                  <a:lnTo>
                    <a:pt x="240" y="1699"/>
                  </a:lnTo>
                  <a:lnTo>
                    <a:pt x="232" y="1632"/>
                  </a:lnTo>
                  <a:lnTo>
                    <a:pt x="258" y="1621"/>
                  </a:lnTo>
                  <a:lnTo>
                    <a:pt x="322" y="1623"/>
                  </a:lnTo>
                  <a:lnTo>
                    <a:pt x="389" y="1617"/>
                  </a:lnTo>
                  <a:lnTo>
                    <a:pt x="437" y="1652"/>
                  </a:lnTo>
                  <a:lnTo>
                    <a:pt x="509" y="1623"/>
                  </a:lnTo>
                  <a:lnTo>
                    <a:pt x="530" y="1592"/>
                  </a:lnTo>
                  <a:lnTo>
                    <a:pt x="533" y="1562"/>
                  </a:lnTo>
                  <a:lnTo>
                    <a:pt x="485" y="1533"/>
                  </a:lnTo>
                  <a:lnTo>
                    <a:pt x="413" y="1491"/>
                  </a:lnTo>
                  <a:lnTo>
                    <a:pt x="428" y="1436"/>
                  </a:lnTo>
                  <a:lnTo>
                    <a:pt x="439" y="1402"/>
                  </a:lnTo>
                  <a:lnTo>
                    <a:pt x="461" y="1369"/>
                  </a:lnTo>
                  <a:lnTo>
                    <a:pt x="456" y="1338"/>
                  </a:lnTo>
                  <a:lnTo>
                    <a:pt x="407" y="1318"/>
                  </a:lnTo>
                  <a:lnTo>
                    <a:pt x="391" y="1290"/>
                  </a:lnTo>
                  <a:lnTo>
                    <a:pt x="428" y="1259"/>
                  </a:lnTo>
                  <a:lnTo>
                    <a:pt x="474" y="1253"/>
                  </a:lnTo>
                  <a:lnTo>
                    <a:pt x="485" y="1285"/>
                  </a:lnTo>
                  <a:lnTo>
                    <a:pt x="476" y="1312"/>
                  </a:lnTo>
                  <a:lnTo>
                    <a:pt x="518" y="1346"/>
                  </a:lnTo>
                  <a:lnTo>
                    <a:pt x="522" y="1334"/>
                  </a:lnTo>
                  <a:lnTo>
                    <a:pt x="535" y="1301"/>
                  </a:lnTo>
                  <a:lnTo>
                    <a:pt x="530" y="1254"/>
                  </a:lnTo>
                  <a:lnTo>
                    <a:pt x="527" y="1223"/>
                  </a:lnTo>
                  <a:lnTo>
                    <a:pt x="564" y="1200"/>
                  </a:lnTo>
                  <a:lnTo>
                    <a:pt x="575" y="1173"/>
                  </a:lnTo>
                  <a:lnTo>
                    <a:pt x="470" y="1097"/>
                  </a:lnTo>
                  <a:lnTo>
                    <a:pt x="392" y="1081"/>
                  </a:lnTo>
                  <a:lnTo>
                    <a:pt x="347" y="1063"/>
                  </a:lnTo>
                  <a:lnTo>
                    <a:pt x="318" y="1043"/>
                  </a:lnTo>
                  <a:lnTo>
                    <a:pt x="292" y="1010"/>
                  </a:lnTo>
                  <a:lnTo>
                    <a:pt x="286" y="970"/>
                  </a:lnTo>
                  <a:lnTo>
                    <a:pt x="269" y="926"/>
                  </a:lnTo>
                  <a:lnTo>
                    <a:pt x="222" y="915"/>
                  </a:lnTo>
                  <a:lnTo>
                    <a:pt x="171" y="915"/>
                  </a:lnTo>
                  <a:lnTo>
                    <a:pt x="144" y="889"/>
                  </a:lnTo>
                  <a:lnTo>
                    <a:pt x="105" y="857"/>
                  </a:lnTo>
                  <a:lnTo>
                    <a:pt x="113" y="825"/>
                  </a:lnTo>
                  <a:lnTo>
                    <a:pt x="96" y="781"/>
                  </a:lnTo>
                  <a:lnTo>
                    <a:pt x="79" y="684"/>
                  </a:lnTo>
                  <a:lnTo>
                    <a:pt x="79" y="682"/>
                  </a:lnTo>
                  <a:close/>
                </a:path>
              </a:pathLst>
            </a:custGeom>
            <a:noFill/>
            <a:ln>
              <a:solidFill>
                <a:srgbClr val="F392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2" name="Schleswig-Holstein">
              <a:extLst>
                <a:ext uri="{FF2B5EF4-FFF2-40B4-BE49-F238E27FC236}">
                  <a16:creationId xmlns:a16="http://schemas.microsoft.com/office/drawing/2014/main" id="{20648CE2-28CE-ED1B-06BD-ED6222019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0117" y="516604"/>
              <a:ext cx="909760" cy="946323"/>
            </a:xfrm>
            <a:custGeom>
              <a:avLst/>
              <a:gdLst>
                <a:gd name="T0" fmla="*/ 4028 w 4823"/>
                <a:gd name="T1" fmla="*/ 2892 h 4592"/>
                <a:gd name="T2" fmla="*/ 4042 w 4823"/>
                <a:gd name="T3" fmla="*/ 2605 h 4592"/>
                <a:gd name="T4" fmla="*/ 4471 w 4823"/>
                <a:gd name="T5" fmla="*/ 2345 h 4592"/>
                <a:gd name="T6" fmla="*/ 4507 w 4823"/>
                <a:gd name="T7" fmla="*/ 1896 h 4592"/>
                <a:gd name="T8" fmla="*/ 4283 w 4823"/>
                <a:gd name="T9" fmla="*/ 1833 h 4592"/>
                <a:gd name="T10" fmla="*/ 3853 w 4823"/>
                <a:gd name="T11" fmla="*/ 2045 h 4592"/>
                <a:gd name="T12" fmla="*/ 3331 w 4823"/>
                <a:gd name="T13" fmla="*/ 1702 h 4592"/>
                <a:gd name="T14" fmla="*/ 3043 w 4823"/>
                <a:gd name="T15" fmla="*/ 1898 h 4592"/>
                <a:gd name="T16" fmla="*/ 2973 w 4823"/>
                <a:gd name="T17" fmla="*/ 1895 h 4592"/>
                <a:gd name="T18" fmla="*/ 3023 w 4823"/>
                <a:gd name="T19" fmla="*/ 1607 h 4592"/>
                <a:gd name="T20" fmla="*/ 2580 w 4823"/>
                <a:gd name="T21" fmla="*/ 1653 h 4592"/>
                <a:gd name="T22" fmla="*/ 2765 w 4823"/>
                <a:gd name="T23" fmla="*/ 1411 h 4592"/>
                <a:gd name="T24" fmla="*/ 2719 w 4823"/>
                <a:gd name="T25" fmla="*/ 1018 h 4592"/>
                <a:gd name="T26" fmla="*/ 2674 w 4823"/>
                <a:gd name="T27" fmla="*/ 753 h 4592"/>
                <a:gd name="T28" fmla="*/ 2427 w 4823"/>
                <a:gd name="T29" fmla="*/ 707 h 4592"/>
                <a:gd name="T30" fmla="*/ 2135 w 4823"/>
                <a:gd name="T31" fmla="*/ 505 h 4592"/>
                <a:gd name="T32" fmla="*/ 1859 w 4823"/>
                <a:gd name="T33" fmla="*/ 668 h 4592"/>
                <a:gd name="T34" fmla="*/ 1629 w 4823"/>
                <a:gd name="T35" fmla="*/ 673 h 4592"/>
                <a:gd name="T36" fmla="*/ 1240 w 4823"/>
                <a:gd name="T37" fmla="*/ 480 h 4592"/>
                <a:gd name="T38" fmla="*/ 757 w 4823"/>
                <a:gd name="T39" fmla="*/ 427 h 4592"/>
                <a:gd name="T40" fmla="*/ 546 w 4823"/>
                <a:gd name="T41" fmla="*/ 602 h 4592"/>
                <a:gd name="T42" fmla="*/ 851 w 4823"/>
                <a:gd name="T43" fmla="*/ 1083 h 4592"/>
                <a:gd name="T44" fmla="*/ 985 w 4823"/>
                <a:gd name="T45" fmla="*/ 1306 h 4592"/>
                <a:gd name="T46" fmla="*/ 972 w 4823"/>
                <a:gd name="T47" fmla="*/ 1368 h 4592"/>
                <a:gd name="T48" fmla="*/ 860 w 4823"/>
                <a:gd name="T49" fmla="*/ 1580 h 4592"/>
                <a:gd name="T50" fmla="*/ 1111 w 4823"/>
                <a:gd name="T51" fmla="*/ 1474 h 4592"/>
                <a:gd name="T52" fmla="*/ 927 w 4823"/>
                <a:gd name="T53" fmla="*/ 1769 h 4592"/>
                <a:gd name="T54" fmla="*/ 652 w 4823"/>
                <a:gd name="T55" fmla="*/ 1890 h 4592"/>
                <a:gd name="T56" fmla="*/ 658 w 4823"/>
                <a:gd name="T57" fmla="*/ 2143 h 4592"/>
                <a:gd name="T58" fmla="*/ 952 w 4823"/>
                <a:gd name="T59" fmla="*/ 2153 h 4592"/>
                <a:gd name="T60" fmla="*/ 899 w 4823"/>
                <a:gd name="T61" fmla="*/ 2218 h 4592"/>
                <a:gd name="T62" fmla="*/ 1015 w 4823"/>
                <a:gd name="T63" fmla="*/ 2524 h 4592"/>
                <a:gd name="T64" fmla="*/ 947 w 4823"/>
                <a:gd name="T65" fmla="*/ 2766 h 4592"/>
                <a:gd name="T66" fmla="*/ 1106 w 4823"/>
                <a:gd name="T67" fmla="*/ 3158 h 4592"/>
                <a:gd name="T68" fmla="*/ 1806 w 4823"/>
                <a:gd name="T69" fmla="*/ 3428 h 4592"/>
                <a:gd name="T70" fmla="*/ 2089 w 4823"/>
                <a:gd name="T71" fmla="*/ 3938 h 4592"/>
                <a:gd name="T72" fmla="*/ 2457 w 4823"/>
                <a:gd name="T73" fmla="*/ 3986 h 4592"/>
                <a:gd name="T74" fmla="*/ 2847 w 4823"/>
                <a:gd name="T75" fmla="*/ 3734 h 4592"/>
                <a:gd name="T76" fmla="*/ 3002 w 4823"/>
                <a:gd name="T77" fmla="*/ 3680 h 4592"/>
                <a:gd name="T78" fmla="*/ 2993 w 4823"/>
                <a:gd name="T79" fmla="*/ 4010 h 4592"/>
                <a:gd name="T80" fmla="*/ 3243 w 4823"/>
                <a:gd name="T81" fmla="*/ 4404 h 4592"/>
                <a:gd name="T82" fmla="*/ 3691 w 4823"/>
                <a:gd name="T83" fmla="*/ 4578 h 4592"/>
                <a:gd name="T84" fmla="*/ 4049 w 4823"/>
                <a:gd name="T85" fmla="*/ 4150 h 4592"/>
                <a:gd name="T86" fmla="*/ 4058 w 4823"/>
                <a:gd name="T87" fmla="*/ 3671 h 4592"/>
                <a:gd name="T88" fmla="*/ 4121 w 4823"/>
                <a:gd name="T89" fmla="*/ 3118 h 4592"/>
                <a:gd name="T90" fmla="*/ 627 w 4823"/>
                <a:gd name="T91" fmla="*/ 1536 h 4592"/>
                <a:gd name="T92" fmla="*/ 513 w 4823"/>
                <a:gd name="T93" fmla="*/ 1116 h 4592"/>
                <a:gd name="T94" fmla="*/ 642 w 4823"/>
                <a:gd name="T95" fmla="*/ 1104 h 4592"/>
                <a:gd name="T96" fmla="*/ 488 w 4823"/>
                <a:gd name="T97" fmla="*/ 1357 h 4592"/>
                <a:gd name="T98" fmla="*/ 263 w 4823"/>
                <a:gd name="T99" fmla="*/ 990 h 4592"/>
                <a:gd name="T100" fmla="*/ 482 w 4823"/>
                <a:gd name="T101" fmla="*/ 830 h 4592"/>
                <a:gd name="T102" fmla="*/ 166 w 4823"/>
                <a:gd name="T103" fmla="*/ 1213 h 4592"/>
                <a:gd name="T104" fmla="*/ 141 w 4823"/>
                <a:gd name="T105" fmla="*/ 922 h 4592"/>
                <a:gd name="T106" fmla="*/ 0 w 4823"/>
                <a:gd name="T107" fmla="*/ 830 h 4592"/>
                <a:gd name="T108" fmla="*/ 87 w 4823"/>
                <a:gd name="T109" fmla="*/ 514 h 4592"/>
                <a:gd name="T110" fmla="*/ 282 w 4823"/>
                <a:gd name="T111" fmla="*/ 470 h 4592"/>
                <a:gd name="T112" fmla="*/ 219 w 4823"/>
                <a:gd name="T113" fmla="*/ 42 h 4592"/>
                <a:gd name="T114" fmla="*/ 4391 w 4823"/>
                <a:gd name="T115" fmla="*/ 1469 h 4592"/>
                <a:gd name="T116" fmla="*/ 4502 w 4823"/>
                <a:gd name="T117" fmla="*/ 1766 h 4592"/>
                <a:gd name="T118" fmla="*/ 4817 w 4823"/>
                <a:gd name="T119" fmla="*/ 1775 h 4592"/>
                <a:gd name="T120" fmla="*/ 4525 w 4823"/>
                <a:gd name="T121" fmla="*/ 1444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23" h="4592">
                  <a:moveTo>
                    <a:pt x="4121" y="3118"/>
                  </a:moveTo>
                  <a:lnTo>
                    <a:pt x="4107" y="3081"/>
                  </a:lnTo>
                  <a:lnTo>
                    <a:pt x="4138" y="3021"/>
                  </a:lnTo>
                  <a:lnTo>
                    <a:pt x="4154" y="3018"/>
                  </a:lnTo>
                  <a:lnTo>
                    <a:pt x="4168" y="2991"/>
                  </a:lnTo>
                  <a:lnTo>
                    <a:pt x="4150" y="2950"/>
                  </a:lnTo>
                  <a:lnTo>
                    <a:pt x="4137" y="2921"/>
                  </a:lnTo>
                  <a:lnTo>
                    <a:pt x="4084" y="2893"/>
                  </a:lnTo>
                  <a:lnTo>
                    <a:pt x="4028" y="2892"/>
                  </a:lnTo>
                  <a:lnTo>
                    <a:pt x="3984" y="2872"/>
                  </a:lnTo>
                  <a:lnTo>
                    <a:pt x="3964" y="2837"/>
                  </a:lnTo>
                  <a:lnTo>
                    <a:pt x="3944" y="2795"/>
                  </a:lnTo>
                  <a:lnTo>
                    <a:pt x="3946" y="2754"/>
                  </a:lnTo>
                  <a:lnTo>
                    <a:pt x="3963" y="2717"/>
                  </a:lnTo>
                  <a:lnTo>
                    <a:pt x="3995" y="2693"/>
                  </a:lnTo>
                  <a:lnTo>
                    <a:pt x="4011" y="2654"/>
                  </a:lnTo>
                  <a:lnTo>
                    <a:pt x="4022" y="2613"/>
                  </a:lnTo>
                  <a:lnTo>
                    <a:pt x="4042" y="2605"/>
                  </a:lnTo>
                  <a:lnTo>
                    <a:pt x="4063" y="2630"/>
                  </a:lnTo>
                  <a:lnTo>
                    <a:pt x="4101" y="2642"/>
                  </a:lnTo>
                  <a:lnTo>
                    <a:pt x="4142" y="2628"/>
                  </a:lnTo>
                  <a:lnTo>
                    <a:pt x="4180" y="2592"/>
                  </a:lnTo>
                  <a:lnTo>
                    <a:pt x="4285" y="2480"/>
                  </a:lnTo>
                  <a:lnTo>
                    <a:pt x="4346" y="2437"/>
                  </a:lnTo>
                  <a:lnTo>
                    <a:pt x="4401" y="2398"/>
                  </a:lnTo>
                  <a:lnTo>
                    <a:pt x="4436" y="2379"/>
                  </a:lnTo>
                  <a:lnTo>
                    <a:pt x="4471" y="2345"/>
                  </a:lnTo>
                  <a:lnTo>
                    <a:pt x="4475" y="2297"/>
                  </a:lnTo>
                  <a:lnTo>
                    <a:pt x="4459" y="2233"/>
                  </a:lnTo>
                  <a:lnTo>
                    <a:pt x="4463" y="2200"/>
                  </a:lnTo>
                  <a:lnTo>
                    <a:pt x="4455" y="2022"/>
                  </a:lnTo>
                  <a:lnTo>
                    <a:pt x="4457" y="1974"/>
                  </a:lnTo>
                  <a:lnTo>
                    <a:pt x="4443" y="1942"/>
                  </a:lnTo>
                  <a:lnTo>
                    <a:pt x="4444" y="1917"/>
                  </a:lnTo>
                  <a:lnTo>
                    <a:pt x="4474" y="1907"/>
                  </a:lnTo>
                  <a:lnTo>
                    <a:pt x="4507" y="1896"/>
                  </a:lnTo>
                  <a:lnTo>
                    <a:pt x="4532" y="1866"/>
                  </a:lnTo>
                  <a:lnTo>
                    <a:pt x="4533" y="1839"/>
                  </a:lnTo>
                  <a:lnTo>
                    <a:pt x="4521" y="1812"/>
                  </a:lnTo>
                  <a:lnTo>
                    <a:pt x="4501" y="1810"/>
                  </a:lnTo>
                  <a:lnTo>
                    <a:pt x="4454" y="1843"/>
                  </a:lnTo>
                  <a:lnTo>
                    <a:pt x="4405" y="1868"/>
                  </a:lnTo>
                  <a:lnTo>
                    <a:pt x="4358" y="1871"/>
                  </a:lnTo>
                  <a:lnTo>
                    <a:pt x="4325" y="1853"/>
                  </a:lnTo>
                  <a:lnTo>
                    <a:pt x="4283" y="1833"/>
                  </a:lnTo>
                  <a:lnTo>
                    <a:pt x="4227" y="1843"/>
                  </a:lnTo>
                  <a:lnTo>
                    <a:pt x="4180" y="1868"/>
                  </a:lnTo>
                  <a:lnTo>
                    <a:pt x="4141" y="1903"/>
                  </a:lnTo>
                  <a:lnTo>
                    <a:pt x="4067" y="1959"/>
                  </a:lnTo>
                  <a:lnTo>
                    <a:pt x="4044" y="2000"/>
                  </a:lnTo>
                  <a:lnTo>
                    <a:pt x="4016" y="2019"/>
                  </a:lnTo>
                  <a:lnTo>
                    <a:pt x="3962" y="2038"/>
                  </a:lnTo>
                  <a:lnTo>
                    <a:pt x="3902" y="2050"/>
                  </a:lnTo>
                  <a:lnTo>
                    <a:pt x="3853" y="2045"/>
                  </a:lnTo>
                  <a:lnTo>
                    <a:pt x="3822" y="2018"/>
                  </a:lnTo>
                  <a:lnTo>
                    <a:pt x="3799" y="1984"/>
                  </a:lnTo>
                  <a:lnTo>
                    <a:pt x="3765" y="1939"/>
                  </a:lnTo>
                  <a:lnTo>
                    <a:pt x="3659" y="1876"/>
                  </a:lnTo>
                  <a:lnTo>
                    <a:pt x="3625" y="1857"/>
                  </a:lnTo>
                  <a:lnTo>
                    <a:pt x="3530" y="1813"/>
                  </a:lnTo>
                  <a:lnTo>
                    <a:pt x="3441" y="1768"/>
                  </a:lnTo>
                  <a:lnTo>
                    <a:pt x="3384" y="1734"/>
                  </a:lnTo>
                  <a:lnTo>
                    <a:pt x="3331" y="1702"/>
                  </a:lnTo>
                  <a:lnTo>
                    <a:pt x="3277" y="1703"/>
                  </a:lnTo>
                  <a:lnTo>
                    <a:pt x="3235" y="1708"/>
                  </a:lnTo>
                  <a:lnTo>
                    <a:pt x="3193" y="1719"/>
                  </a:lnTo>
                  <a:lnTo>
                    <a:pt x="3139" y="1739"/>
                  </a:lnTo>
                  <a:lnTo>
                    <a:pt x="3116" y="1763"/>
                  </a:lnTo>
                  <a:lnTo>
                    <a:pt x="3090" y="1800"/>
                  </a:lnTo>
                  <a:lnTo>
                    <a:pt x="3077" y="1838"/>
                  </a:lnTo>
                  <a:lnTo>
                    <a:pt x="3051" y="1868"/>
                  </a:lnTo>
                  <a:lnTo>
                    <a:pt x="3043" y="1898"/>
                  </a:lnTo>
                  <a:lnTo>
                    <a:pt x="3035" y="1932"/>
                  </a:lnTo>
                  <a:lnTo>
                    <a:pt x="3032" y="1965"/>
                  </a:lnTo>
                  <a:lnTo>
                    <a:pt x="3021" y="2007"/>
                  </a:lnTo>
                  <a:lnTo>
                    <a:pt x="2990" y="2027"/>
                  </a:lnTo>
                  <a:lnTo>
                    <a:pt x="2974" y="2010"/>
                  </a:lnTo>
                  <a:lnTo>
                    <a:pt x="2993" y="1982"/>
                  </a:lnTo>
                  <a:lnTo>
                    <a:pt x="2998" y="1953"/>
                  </a:lnTo>
                  <a:lnTo>
                    <a:pt x="2975" y="1927"/>
                  </a:lnTo>
                  <a:lnTo>
                    <a:pt x="2973" y="1895"/>
                  </a:lnTo>
                  <a:lnTo>
                    <a:pt x="3009" y="1853"/>
                  </a:lnTo>
                  <a:lnTo>
                    <a:pt x="3043" y="1824"/>
                  </a:lnTo>
                  <a:lnTo>
                    <a:pt x="3056" y="1795"/>
                  </a:lnTo>
                  <a:lnTo>
                    <a:pt x="3041" y="1759"/>
                  </a:lnTo>
                  <a:lnTo>
                    <a:pt x="3022" y="1726"/>
                  </a:lnTo>
                  <a:lnTo>
                    <a:pt x="3022" y="1692"/>
                  </a:lnTo>
                  <a:lnTo>
                    <a:pt x="3052" y="1665"/>
                  </a:lnTo>
                  <a:lnTo>
                    <a:pt x="3052" y="1637"/>
                  </a:lnTo>
                  <a:lnTo>
                    <a:pt x="3023" y="1607"/>
                  </a:lnTo>
                  <a:lnTo>
                    <a:pt x="2998" y="1580"/>
                  </a:lnTo>
                  <a:lnTo>
                    <a:pt x="2942" y="1560"/>
                  </a:lnTo>
                  <a:lnTo>
                    <a:pt x="2888" y="1568"/>
                  </a:lnTo>
                  <a:lnTo>
                    <a:pt x="2847" y="1576"/>
                  </a:lnTo>
                  <a:lnTo>
                    <a:pt x="2794" y="1582"/>
                  </a:lnTo>
                  <a:lnTo>
                    <a:pt x="2700" y="1603"/>
                  </a:lnTo>
                  <a:lnTo>
                    <a:pt x="2664" y="1618"/>
                  </a:lnTo>
                  <a:lnTo>
                    <a:pt x="2617" y="1642"/>
                  </a:lnTo>
                  <a:lnTo>
                    <a:pt x="2580" y="1653"/>
                  </a:lnTo>
                  <a:lnTo>
                    <a:pt x="2533" y="1653"/>
                  </a:lnTo>
                  <a:lnTo>
                    <a:pt x="2515" y="1637"/>
                  </a:lnTo>
                  <a:lnTo>
                    <a:pt x="2493" y="1624"/>
                  </a:lnTo>
                  <a:lnTo>
                    <a:pt x="2498" y="1592"/>
                  </a:lnTo>
                  <a:lnTo>
                    <a:pt x="2533" y="1582"/>
                  </a:lnTo>
                  <a:lnTo>
                    <a:pt x="2600" y="1563"/>
                  </a:lnTo>
                  <a:lnTo>
                    <a:pt x="2643" y="1542"/>
                  </a:lnTo>
                  <a:lnTo>
                    <a:pt x="2674" y="1522"/>
                  </a:lnTo>
                  <a:lnTo>
                    <a:pt x="2765" y="1411"/>
                  </a:lnTo>
                  <a:lnTo>
                    <a:pt x="2784" y="1369"/>
                  </a:lnTo>
                  <a:lnTo>
                    <a:pt x="2795" y="1329"/>
                  </a:lnTo>
                  <a:lnTo>
                    <a:pt x="2795" y="1149"/>
                  </a:lnTo>
                  <a:lnTo>
                    <a:pt x="2805" y="1099"/>
                  </a:lnTo>
                  <a:lnTo>
                    <a:pt x="2789" y="1081"/>
                  </a:lnTo>
                  <a:lnTo>
                    <a:pt x="2759" y="1068"/>
                  </a:lnTo>
                  <a:lnTo>
                    <a:pt x="2719" y="1062"/>
                  </a:lnTo>
                  <a:lnTo>
                    <a:pt x="2709" y="1047"/>
                  </a:lnTo>
                  <a:lnTo>
                    <a:pt x="2719" y="1018"/>
                  </a:lnTo>
                  <a:lnTo>
                    <a:pt x="2737" y="1002"/>
                  </a:lnTo>
                  <a:lnTo>
                    <a:pt x="2761" y="1016"/>
                  </a:lnTo>
                  <a:lnTo>
                    <a:pt x="2795" y="1026"/>
                  </a:lnTo>
                  <a:lnTo>
                    <a:pt x="2806" y="994"/>
                  </a:lnTo>
                  <a:lnTo>
                    <a:pt x="2782" y="978"/>
                  </a:lnTo>
                  <a:lnTo>
                    <a:pt x="2716" y="907"/>
                  </a:lnTo>
                  <a:lnTo>
                    <a:pt x="2715" y="855"/>
                  </a:lnTo>
                  <a:lnTo>
                    <a:pt x="2710" y="817"/>
                  </a:lnTo>
                  <a:lnTo>
                    <a:pt x="2674" y="753"/>
                  </a:lnTo>
                  <a:lnTo>
                    <a:pt x="2626" y="716"/>
                  </a:lnTo>
                  <a:lnTo>
                    <a:pt x="2609" y="709"/>
                  </a:lnTo>
                  <a:lnTo>
                    <a:pt x="2573" y="742"/>
                  </a:lnTo>
                  <a:lnTo>
                    <a:pt x="2562" y="789"/>
                  </a:lnTo>
                  <a:lnTo>
                    <a:pt x="2538" y="806"/>
                  </a:lnTo>
                  <a:lnTo>
                    <a:pt x="2485" y="807"/>
                  </a:lnTo>
                  <a:lnTo>
                    <a:pt x="2475" y="786"/>
                  </a:lnTo>
                  <a:lnTo>
                    <a:pt x="2456" y="737"/>
                  </a:lnTo>
                  <a:lnTo>
                    <a:pt x="2427" y="707"/>
                  </a:lnTo>
                  <a:lnTo>
                    <a:pt x="2333" y="680"/>
                  </a:lnTo>
                  <a:lnTo>
                    <a:pt x="2249" y="654"/>
                  </a:lnTo>
                  <a:lnTo>
                    <a:pt x="2185" y="631"/>
                  </a:lnTo>
                  <a:lnTo>
                    <a:pt x="2147" y="621"/>
                  </a:lnTo>
                  <a:lnTo>
                    <a:pt x="2117" y="604"/>
                  </a:lnTo>
                  <a:lnTo>
                    <a:pt x="2101" y="579"/>
                  </a:lnTo>
                  <a:lnTo>
                    <a:pt x="2104" y="546"/>
                  </a:lnTo>
                  <a:lnTo>
                    <a:pt x="2117" y="521"/>
                  </a:lnTo>
                  <a:lnTo>
                    <a:pt x="2135" y="505"/>
                  </a:lnTo>
                  <a:lnTo>
                    <a:pt x="2127" y="481"/>
                  </a:lnTo>
                  <a:lnTo>
                    <a:pt x="2099" y="479"/>
                  </a:lnTo>
                  <a:lnTo>
                    <a:pt x="2082" y="507"/>
                  </a:lnTo>
                  <a:lnTo>
                    <a:pt x="2058" y="538"/>
                  </a:lnTo>
                  <a:lnTo>
                    <a:pt x="2012" y="569"/>
                  </a:lnTo>
                  <a:lnTo>
                    <a:pt x="1963" y="606"/>
                  </a:lnTo>
                  <a:lnTo>
                    <a:pt x="1940" y="625"/>
                  </a:lnTo>
                  <a:lnTo>
                    <a:pt x="1894" y="639"/>
                  </a:lnTo>
                  <a:lnTo>
                    <a:pt x="1859" y="668"/>
                  </a:lnTo>
                  <a:lnTo>
                    <a:pt x="1842" y="675"/>
                  </a:lnTo>
                  <a:lnTo>
                    <a:pt x="1838" y="638"/>
                  </a:lnTo>
                  <a:lnTo>
                    <a:pt x="1829" y="597"/>
                  </a:lnTo>
                  <a:lnTo>
                    <a:pt x="1801" y="585"/>
                  </a:lnTo>
                  <a:lnTo>
                    <a:pt x="1769" y="599"/>
                  </a:lnTo>
                  <a:lnTo>
                    <a:pt x="1745" y="628"/>
                  </a:lnTo>
                  <a:lnTo>
                    <a:pt x="1721" y="667"/>
                  </a:lnTo>
                  <a:lnTo>
                    <a:pt x="1679" y="689"/>
                  </a:lnTo>
                  <a:lnTo>
                    <a:pt x="1629" y="673"/>
                  </a:lnTo>
                  <a:lnTo>
                    <a:pt x="1583" y="668"/>
                  </a:lnTo>
                  <a:lnTo>
                    <a:pt x="1555" y="658"/>
                  </a:lnTo>
                  <a:lnTo>
                    <a:pt x="1535" y="615"/>
                  </a:lnTo>
                  <a:lnTo>
                    <a:pt x="1550" y="575"/>
                  </a:lnTo>
                  <a:lnTo>
                    <a:pt x="1540" y="552"/>
                  </a:lnTo>
                  <a:lnTo>
                    <a:pt x="1426" y="511"/>
                  </a:lnTo>
                  <a:lnTo>
                    <a:pt x="1364" y="495"/>
                  </a:lnTo>
                  <a:lnTo>
                    <a:pt x="1298" y="495"/>
                  </a:lnTo>
                  <a:lnTo>
                    <a:pt x="1240" y="480"/>
                  </a:lnTo>
                  <a:lnTo>
                    <a:pt x="1183" y="459"/>
                  </a:lnTo>
                  <a:lnTo>
                    <a:pt x="1145" y="436"/>
                  </a:lnTo>
                  <a:lnTo>
                    <a:pt x="1083" y="418"/>
                  </a:lnTo>
                  <a:lnTo>
                    <a:pt x="1016" y="409"/>
                  </a:lnTo>
                  <a:lnTo>
                    <a:pt x="936" y="420"/>
                  </a:lnTo>
                  <a:lnTo>
                    <a:pt x="893" y="416"/>
                  </a:lnTo>
                  <a:lnTo>
                    <a:pt x="853" y="406"/>
                  </a:lnTo>
                  <a:lnTo>
                    <a:pt x="800" y="423"/>
                  </a:lnTo>
                  <a:lnTo>
                    <a:pt x="757" y="427"/>
                  </a:lnTo>
                  <a:lnTo>
                    <a:pt x="704" y="418"/>
                  </a:lnTo>
                  <a:lnTo>
                    <a:pt x="646" y="406"/>
                  </a:lnTo>
                  <a:lnTo>
                    <a:pt x="602" y="401"/>
                  </a:lnTo>
                  <a:lnTo>
                    <a:pt x="578" y="423"/>
                  </a:lnTo>
                  <a:lnTo>
                    <a:pt x="555" y="457"/>
                  </a:lnTo>
                  <a:lnTo>
                    <a:pt x="524" y="468"/>
                  </a:lnTo>
                  <a:lnTo>
                    <a:pt x="519" y="505"/>
                  </a:lnTo>
                  <a:lnTo>
                    <a:pt x="526" y="560"/>
                  </a:lnTo>
                  <a:lnTo>
                    <a:pt x="546" y="602"/>
                  </a:lnTo>
                  <a:lnTo>
                    <a:pt x="594" y="680"/>
                  </a:lnTo>
                  <a:lnTo>
                    <a:pt x="660" y="758"/>
                  </a:lnTo>
                  <a:lnTo>
                    <a:pt x="678" y="884"/>
                  </a:lnTo>
                  <a:lnTo>
                    <a:pt x="694" y="913"/>
                  </a:lnTo>
                  <a:lnTo>
                    <a:pt x="729" y="936"/>
                  </a:lnTo>
                  <a:lnTo>
                    <a:pt x="752" y="954"/>
                  </a:lnTo>
                  <a:lnTo>
                    <a:pt x="755" y="985"/>
                  </a:lnTo>
                  <a:lnTo>
                    <a:pt x="808" y="1062"/>
                  </a:lnTo>
                  <a:lnTo>
                    <a:pt x="851" y="1083"/>
                  </a:lnTo>
                  <a:lnTo>
                    <a:pt x="873" y="1111"/>
                  </a:lnTo>
                  <a:lnTo>
                    <a:pt x="897" y="1200"/>
                  </a:lnTo>
                  <a:lnTo>
                    <a:pt x="882" y="1223"/>
                  </a:lnTo>
                  <a:lnTo>
                    <a:pt x="864" y="1239"/>
                  </a:lnTo>
                  <a:lnTo>
                    <a:pt x="881" y="1258"/>
                  </a:lnTo>
                  <a:lnTo>
                    <a:pt x="941" y="1259"/>
                  </a:lnTo>
                  <a:lnTo>
                    <a:pt x="958" y="1269"/>
                  </a:lnTo>
                  <a:lnTo>
                    <a:pt x="973" y="1286"/>
                  </a:lnTo>
                  <a:lnTo>
                    <a:pt x="985" y="1306"/>
                  </a:lnTo>
                  <a:lnTo>
                    <a:pt x="995" y="1333"/>
                  </a:lnTo>
                  <a:lnTo>
                    <a:pt x="958" y="1353"/>
                  </a:lnTo>
                  <a:lnTo>
                    <a:pt x="926" y="1360"/>
                  </a:lnTo>
                  <a:lnTo>
                    <a:pt x="881" y="1362"/>
                  </a:lnTo>
                  <a:lnTo>
                    <a:pt x="841" y="1363"/>
                  </a:lnTo>
                  <a:lnTo>
                    <a:pt x="826" y="1387"/>
                  </a:lnTo>
                  <a:lnTo>
                    <a:pt x="873" y="1395"/>
                  </a:lnTo>
                  <a:lnTo>
                    <a:pt x="934" y="1383"/>
                  </a:lnTo>
                  <a:lnTo>
                    <a:pt x="972" y="1368"/>
                  </a:lnTo>
                  <a:lnTo>
                    <a:pt x="1008" y="1366"/>
                  </a:lnTo>
                  <a:lnTo>
                    <a:pt x="1032" y="1380"/>
                  </a:lnTo>
                  <a:lnTo>
                    <a:pt x="1043" y="1397"/>
                  </a:lnTo>
                  <a:lnTo>
                    <a:pt x="997" y="1421"/>
                  </a:lnTo>
                  <a:lnTo>
                    <a:pt x="956" y="1448"/>
                  </a:lnTo>
                  <a:lnTo>
                    <a:pt x="881" y="1503"/>
                  </a:lnTo>
                  <a:lnTo>
                    <a:pt x="851" y="1529"/>
                  </a:lnTo>
                  <a:lnTo>
                    <a:pt x="852" y="1538"/>
                  </a:lnTo>
                  <a:lnTo>
                    <a:pt x="860" y="1580"/>
                  </a:lnTo>
                  <a:lnTo>
                    <a:pt x="861" y="1594"/>
                  </a:lnTo>
                  <a:lnTo>
                    <a:pt x="881" y="1618"/>
                  </a:lnTo>
                  <a:lnTo>
                    <a:pt x="930" y="1631"/>
                  </a:lnTo>
                  <a:lnTo>
                    <a:pt x="984" y="1631"/>
                  </a:lnTo>
                  <a:lnTo>
                    <a:pt x="1034" y="1618"/>
                  </a:lnTo>
                  <a:lnTo>
                    <a:pt x="1055" y="1585"/>
                  </a:lnTo>
                  <a:lnTo>
                    <a:pt x="1069" y="1550"/>
                  </a:lnTo>
                  <a:lnTo>
                    <a:pt x="1083" y="1510"/>
                  </a:lnTo>
                  <a:lnTo>
                    <a:pt x="1111" y="1474"/>
                  </a:lnTo>
                  <a:lnTo>
                    <a:pt x="1140" y="1479"/>
                  </a:lnTo>
                  <a:lnTo>
                    <a:pt x="1176" y="1533"/>
                  </a:lnTo>
                  <a:lnTo>
                    <a:pt x="1190" y="1569"/>
                  </a:lnTo>
                  <a:lnTo>
                    <a:pt x="1145" y="1616"/>
                  </a:lnTo>
                  <a:lnTo>
                    <a:pt x="1113" y="1645"/>
                  </a:lnTo>
                  <a:lnTo>
                    <a:pt x="1062" y="1681"/>
                  </a:lnTo>
                  <a:lnTo>
                    <a:pt x="1006" y="1737"/>
                  </a:lnTo>
                  <a:lnTo>
                    <a:pt x="968" y="1755"/>
                  </a:lnTo>
                  <a:lnTo>
                    <a:pt x="927" y="1769"/>
                  </a:lnTo>
                  <a:lnTo>
                    <a:pt x="863" y="1768"/>
                  </a:lnTo>
                  <a:lnTo>
                    <a:pt x="790" y="1770"/>
                  </a:lnTo>
                  <a:lnTo>
                    <a:pt x="623" y="1797"/>
                  </a:lnTo>
                  <a:lnTo>
                    <a:pt x="567" y="1802"/>
                  </a:lnTo>
                  <a:lnTo>
                    <a:pt x="534" y="1854"/>
                  </a:lnTo>
                  <a:lnTo>
                    <a:pt x="541" y="1871"/>
                  </a:lnTo>
                  <a:lnTo>
                    <a:pt x="583" y="1876"/>
                  </a:lnTo>
                  <a:lnTo>
                    <a:pt x="624" y="1876"/>
                  </a:lnTo>
                  <a:lnTo>
                    <a:pt x="652" y="1890"/>
                  </a:lnTo>
                  <a:lnTo>
                    <a:pt x="625" y="1917"/>
                  </a:lnTo>
                  <a:lnTo>
                    <a:pt x="571" y="1939"/>
                  </a:lnTo>
                  <a:lnTo>
                    <a:pt x="556" y="1922"/>
                  </a:lnTo>
                  <a:lnTo>
                    <a:pt x="497" y="1939"/>
                  </a:lnTo>
                  <a:lnTo>
                    <a:pt x="478" y="2053"/>
                  </a:lnTo>
                  <a:lnTo>
                    <a:pt x="510" y="2097"/>
                  </a:lnTo>
                  <a:lnTo>
                    <a:pt x="568" y="2138"/>
                  </a:lnTo>
                  <a:lnTo>
                    <a:pt x="620" y="2148"/>
                  </a:lnTo>
                  <a:lnTo>
                    <a:pt x="658" y="2143"/>
                  </a:lnTo>
                  <a:lnTo>
                    <a:pt x="684" y="2114"/>
                  </a:lnTo>
                  <a:lnTo>
                    <a:pt x="750" y="2092"/>
                  </a:lnTo>
                  <a:lnTo>
                    <a:pt x="771" y="2107"/>
                  </a:lnTo>
                  <a:lnTo>
                    <a:pt x="803" y="2124"/>
                  </a:lnTo>
                  <a:lnTo>
                    <a:pt x="852" y="2098"/>
                  </a:lnTo>
                  <a:lnTo>
                    <a:pt x="868" y="2100"/>
                  </a:lnTo>
                  <a:lnTo>
                    <a:pt x="884" y="2129"/>
                  </a:lnTo>
                  <a:lnTo>
                    <a:pt x="913" y="2153"/>
                  </a:lnTo>
                  <a:lnTo>
                    <a:pt x="952" y="2153"/>
                  </a:lnTo>
                  <a:lnTo>
                    <a:pt x="987" y="2116"/>
                  </a:lnTo>
                  <a:lnTo>
                    <a:pt x="1040" y="2065"/>
                  </a:lnTo>
                  <a:lnTo>
                    <a:pt x="1079" y="2044"/>
                  </a:lnTo>
                  <a:lnTo>
                    <a:pt x="1072" y="2073"/>
                  </a:lnTo>
                  <a:lnTo>
                    <a:pt x="1051" y="2154"/>
                  </a:lnTo>
                  <a:lnTo>
                    <a:pt x="994" y="2180"/>
                  </a:lnTo>
                  <a:lnTo>
                    <a:pt x="958" y="2186"/>
                  </a:lnTo>
                  <a:lnTo>
                    <a:pt x="910" y="2195"/>
                  </a:lnTo>
                  <a:lnTo>
                    <a:pt x="899" y="2218"/>
                  </a:lnTo>
                  <a:lnTo>
                    <a:pt x="894" y="2297"/>
                  </a:lnTo>
                  <a:lnTo>
                    <a:pt x="871" y="2339"/>
                  </a:lnTo>
                  <a:lnTo>
                    <a:pt x="871" y="2370"/>
                  </a:lnTo>
                  <a:lnTo>
                    <a:pt x="876" y="2444"/>
                  </a:lnTo>
                  <a:lnTo>
                    <a:pt x="890" y="2486"/>
                  </a:lnTo>
                  <a:lnTo>
                    <a:pt x="906" y="2519"/>
                  </a:lnTo>
                  <a:lnTo>
                    <a:pt x="922" y="2538"/>
                  </a:lnTo>
                  <a:lnTo>
                    <a:pt x="977" y="2529"/>
                  </a:lnTo>
                  <a:lnTo>
                    <a:pt x="1015" y="2524"/>
                  </a:lnTo>
                  <a:lnTo>
                    <a:pt x="1041" y="2533"/>
                  </a:lnTo>
                  <a:lnTo>
                    <a:pt x="1109" y="2655"/>
                  </a:lnTo>
                  <a:lnTo>
                    <a:pt x="1124" y="2687"/>
                  </a:lnTo>
                  <a:lnTo>
                    <a:pt x="1127" y="2739"/>
                  </a:lnTo>
                  <a:lnTo>
                    <a:pt x="1111" y="2776"/>
                  </a:lnTo>
                  <a:lnTo>
                    <a:pt x="1081" y="2792"/>
                  </a:lnTo>
                  <a:lnTo>
                    <a:pt x="1032" y="2779"/>
                  </a:lnTo>
                  <a:lnTo>
                    <a:pt x="999" y="2758"/>
                  </a:lnTo>
                  <a:lnTo>
                    <a:pt x="947" y="2766"/>
                  </a:lnTo>
                  <a:lnTo>
                    <a:pt x="905" y="2791"/>
                  </a:lnTo>
                  <a:lnTo>
                    <a:pt x="897" y="2813"/>
                  </a:lnTo>
                  <a:lnTo>
                    <a:pt x="904" y="2842"/>
                  </a:lnTo>
                  <a:lnTo>
                    <a:pt x="947" y="2927"/>
                  </a:lnTo>
                  <a:lnTo>
                    <a:pt x="977" y="2963"/>
                  </a:lnTo>
                  <a:lnTo>
                    <a:pt x="1001" y="3006"/>
                  </a:lnTo>
                  <a:lnTo>
                    <a:pt x="1058" y="3107"/>
                  </a:lnTo>
                  <a:lnTo>
                    <a:pt x="1078" y="3137"/>
                  </a:lnTo>
                  <a:lnTo>
                    <a:pt x="1106" y="3158"/>
                  </a:lnTo>
                  <a:lnTo>
                    <a:pt x="1142" y="3165"/>
                  </a:lnTo>
                  <a:lnTo>
                    <a:pt x="1195" y="3166"/>
                  </a:lnTo>
                  <a:lnTo>
                    <a:pt x="1253" y="3155"/>
                  </a:lnTo>
                  <a:lnTo>
                    <a:pt x="1473" y="3181"/>
                  </a:lnTo>
                  <a:lnTo>
                    <a:pt x="1561" y="3195"/>
                  </a:lnTo>
                  <a:lnTo>
                    <a:pt x="1629" y="3224"/>
                  </a:lnTo>
                  <a:lnTo>
                    <a:pt x="1663" y="3238"/>
                  </a:lnTo>
                  <a:lnTo>
                    <a:pt x="1687" y="3261"/>
                  </a:lnTo>
                  <a:lnTo>
                    <a:pt x="1806" y="3428"/>
                  </a:lnTo>
                  <a:lnTo>
                    <a:pt x="1811" y="3498"/>
                  </a:lnTo>
                  <a:lnTo>
                    <a:pt x="1892" y="3601"/>
                  </a:lnTo>
                  <a:lnTo>
                    <a:pt x="1940" y="3623"/>
                  </a:lnTo>
                  <a:lnTo>
                    <a:pt x="1968" y="3648"/>
                  </a:lnTo>
                  <a:lnTo>
                    <a:pt x="2025" y="3761"/>
                  </a:lnTo>
                  <a:lnTo>
                    <a:pt x="2006" y="3806"/>
                  </a:lnTo>
                  <a:lnTo>
                    <a:pt x="2014" y="3839"/>
                  </a:lnTo>
                  <a:lnTo>
                    <a:pt x="2069" y="3915"/>
                  </a:lnTo>
                  <a:lnTo>
                    <a:pt x="2089" y="3938"/>
                  </a:lnTo>
                  <a:lnTo>
                    <a:pt x="2136" y="3961"/>
                  </a:lnTo>
                  <a:lnTo>
                    <a:pt x="2211" y="4007"/>
                  </a:lnTo>
                  <a:lnTo>
                    <a:pt x="2275" y="4034"/>
                  </a:lnTo>
                  <a:lnTo>
                    <a:pt x="2321" y="4034"/>
                  </a:lnTo>
                  <a:lnTo>
                    <a:pt x="2332" y="3993"/>
                  </a:lnTo>
                  <a:lnTo>
                    <a:pt x="2363" y="3925"/>
                  </a:lnTo>
                  <a:lnTo>
                    <a:pt x="2393" y="3896"/>
                  </a:lnTo>
                  <a:lnTo>
                    <a:pt x="2427" y="3943"/>
                  </a:lnTo>
                  <a:lnTo>
                    <a:pt x="2457" y="3986"/>
                  </a:lnTo>
                  <a:lnTo>
                    <a:pt x="2519" y="3986"/>
                  </a:lnTo>
                  <a:lnTo>
                    <a:pt x="2538" y="3931"/>
                  </a:lnTo>
                  <a:lnTo>
                    <a:pt x="2606" y="3825"/>
                  </a:lnTo>
                  <a:lnTo>
                    <a:pt x="2648" y="3820"/>
                  </a:lnTo>
                  <a:lnTo>
                    <a:pt x="2705" y="3825"/>
                  </a:lnTo>
                  <a:lnTo>
                    <a:pt x="2732" y="3818"/>
                  </a:lnTo>
                  <a:lnTo>
                    <a:pt x="2730" y="3761"/>
                  </a:lnTo>
                  <a:lnTo>
                    <a:pt x="2809" y="3736"/>
                  </a:lnTo>
                  <a:lnTo>
                    <a:pt x="2847" y="3734"/>
                  </a:lnTo>
                  <a:lnTo>
                    <a:pt x="2863" y="3696"/>
                  </a:lnTo>
                  <a:lnTo>
                    <a:pt x="2886" y="3643"/>
                  </a:lnTo>
                  <a:lnTo>
                    <a:pt x="2916" y="3636"/>
                  </a:lnTo>
                  <a:lnTo>
                    <a:pt x="2946" y="3640"/>
                  </a:lnTo>
                  <a:lnTo>
                    <a:pt x="2990" y="3612"/>
                  </a:lnTo>
                  <a:lnTo>
                    <a:pt x="3030" y="3591"/>
                  </a:lnTo>
                  <a:lnTo>
                    <a:pt x="3054" y="3602"/>
                  </a:lnTo>
                  <a:lnTo>
                    <a:pt x="3052" y="3640"/>
                  </a:lnTo>
                  <a:lnTo>
                    <a:pt x="3002" y="3680"/>
                  </a:lnTo>
                  <a:lnTo>
                    <a:pt x="2993" y="3699"/>
                  </a:lnTo>
                  <a:lnTo>
                    <a:pt x="2970" y="3743"/>
                  </a:lnTo>
                  <a:lnTo>
                    <a:pt x="3047" y="3818"/>
                  </a:lnTo>
                  <a:lnTo>
                    <a:pt x="3079" y="3852"/>
                  </a:lnTo>
                  <a:lnTo>
                    <a:pt x="3074" y="3897"/>
                  </a:lnTo>
                  <a:lnTo>
                    <a:pt x="3057" y="3936"/>
                  </a:lnTo>
                  <a:lnTo>
                    <a:pt x="3065" y="3980"/>
                  </a:lnTo>
                  <a:lnTo>
                    <a:pt x="3020" y="3996"/>
                  </a:lnTo>
                  <a:lnTo>
                    <a:pt x="2993" y="4010"/>
                  </a:lnTo>
                  <a:lnTo>
                    <a:pt x="2993" y="4096"/>
                  </a:lnTo>
                  <a:lnTo>
                    <a:pt x="3004" y="4131"/>
                  </a:lnTo>
                  <a:lnTo>
                    <a:pt x="3022" y="4161"/>
                  </a:lnTo>
                  <a:lnTo>
                    <a:pt x="3054" y="4177"/>
                  </a:lnTo>
                  <a:lnTo>
                    <a:pt x="3098" y="4181"/>
                  </a:lnTo>
                  <a:lnTo>
                    <a:pt x="3188" y="4310"/>
                  </a:lnTo>
                  <a:lnTo>
                    <a:pt x="3252" y="4354"/>
                  </a:lnTo>
                  <a:lnTo>
                    <a:pt x="3265" y="4391"/>
                  </a:lnTo>
                  <a:lnTo>
                    <a:pt x="3243" y="4404"/>
                  </a:lnTo>
                  <a:lnTo>
                    <a:pt x="3252" y="4415"/>
                  </a:lnTo>
                  <a:lnTo>
                    <a:pt x="3286" y="4429"/>
                  </a:lnTo>
                  <a:lnTo>
                    <a:pt x="3327" y="4415"/>
                  </a:lnTo>
                  <a:lnTo>
                    <a:pt x="3357" y="4443"/>
                  </a:lnTo>
                  <a:lnTo>
                    <a:pt x="3447" y="4498"/>
                  </a:lnTo>
                  <a:lnTo>
                    <a:pt x="3522" y="4546"/>
                  </a:lnTo>
                  <a:lnTo>
                    <a:pt x="3586" y="4576"/>
                  </a:lnTo>
                  <a:lnTo>
                    <a:pt x="3664" y="4592"/>
                  </a:lnTo>
                  <a:lnTo>
                    <a:pt x="3691" y="4578"/>
                  </a:lnTo>
                  <a:lnTo>
                    <a:pt x="3693" y="4552"/>
                  </a:lnTo>
                  <a:lnTo>
                    <a:pt x="3726" y="4508"/>
                  </a:lnTo>
                  <a:lnTo>
                    <a:pt x="3731" y="4408"/>
                  </a:lnTo>
                  <a:lnTo>
                    <a:pt x="3781" y="4326"/>
                  </a:lnTo>
                  <a:lnTo>
                    <a:pt x="3849" y="4334"/>
                  </a:lnTo>
                  <a:lnTo>
                    <a:pt x="3870" y="4281"/>
                  </a:lnTo>
                  <a:lnTo>
                    <a:pt x="3947" y="4266"/>
                  </a:lnTo>
                  <a:lnTo>
                    <a:pt x="4016" y="4194"/>
                  </a:lnTo>
                  <a:lnTo>
                    <a:pt x="4049" y="4150"/>
                  </a:lnTo>
                  <a:lnTo>
                    <a:pt x="4060" y="4097"/>
                  </a:lnTo>
                  <a:lnTo>
                    <a:pt x="4073" y="4022"/>
                  </a:lnTo>
                  <a:lnTo>
                    <a:pt x="4144" y="4034"/>
                  </a:lnTo>
                  <a:lnTo>
                    <a:pt x="4217" y="4019"/>
                  </a:lnTo>
                  <a:lnTo>
                    <a:pt x="4223" y="3913"/>
                  </a:lnTo>
                  <a:lnTo>
                    <a:pt x="4263" y="3819"/>
                  </a:lnTo>
                  <a:lnTo>
                    <a:pt x="4236" y="3711"/>
                  </a:lnTo>
                  <a:lnTo>
                    <a:pt x="4168" y="3664"/>
                  </a:lnTo>
                  <a:lnTo>
                    <a:pt x="4058" y="3671"/>
                  </a:lnTo>
                  <a:lnTo>
                    <a:pt x="4039" y="3575"/>
                  </a:lnTo>
                  <a:lnTo>
                    <a:pt x="3958" y="3543"/>
                  </a:lnTo>
                  <a:lnTo>
                    <a:pt x="3970" y="3419"/>
                  </a:lnTo>
                  <a:lnTo>
                    <a:pt x="3949" y="3333"/>
                  </a:lnTo>
                  <a:lnTo>
                    <a:pt x="3954" y="3251"/>
                  </a:lnTo>
                  <a:lnTo>
                    <a:pt x="4000" y="3208"/>
                  </a:lnTo>
                  <a:lnTo>
                    <a:pt x="4057" y="3164"/>
                  </a:lnTo>
                  <a:lnTo>
                    <a:pt x="4112" y="3093"/>
                  </a:lnTo>
                  <a:lnTo>
                    <a:pt x="4121" y="3118"/>
                  </a:lnTo>
                  <a:close/>
                  <a:moveTo>
                    <a:pt x="684" y="1370"/>
                  </a:moveTo>
                  <a:lnTo>
                    <a:pt x="621" y="1385"/>
                  </a:lnTo>
                  <a:lnTo>
                    <a:pt x="578" y="1410"/>
                  </a:lnTo>
                  <a:lnTo>
                    <a:pt x="521" y="1424"/>
                  </a:lnTo>
                  <a:lnTo>
                    <a:pt x="519" y="1486"/>
                  </a:lnTo>
                  <a:lnTo>
                    <a:pt x="531" y="1513"/>
                  </a:lnTo>
                  <a:lnTo>
                    <a:pt x="546" y="1536"/>
                  </a:lnTo>
                  <a:lnTo>
                    <a:pt x="586" y="1543"/>
                  </a:lnTo>
                  <a:lnTo>
                    <a:pt x="627" y="1536"/>
                  </a:lnTo>
                  <a:lnTo>
                    <a:pt x="652" y="1506"/>
                  </a:lnTo>
                  <a:lnTo>
                    <a:pt x="681" y="1474"/>
                  </a:lnTo>
                  <a:lnTo>
                    <a:pt x="702" y="1441"/>
                  </a:lnTo>
                  <a:lnTo>
                    <a:pt x="714" y="1415"/>
                  </a:lnTo>
                  <a:lnTo>
                    <a:pt x="708" y="1383"/>
                  </a:lnTo>
                  <a:lnTo>
                    <a:pt x="684" y="1370"/>
                  </a:lnTo>
                  <a:close/>
                  <a:moveTo>
                    <a:pt x="624" y="1074"/>
                  </a:moveTo>
                  <a:lnTo>
                    <a:pt x="572" y="1100"/>
                  </a:lnTo>
                  <a:lnTo>
                    <a:pt x="513" y="1116"/>
                  </a:lnTo>
                  <a:lnTo>
                    <a:pt x="458" y="1127"/>
                  </a:lnTo>
                  <a:lnTo>
                    <a:pt x="423" y="1148"/>
                  </a:lnTo>
                  <a:lnTo>
                    <a:pt x="409" y="1170"/>
                  </a:lnTo>
                  <a:lnTo>
                    <a:pt x="446" y="1190"/>
                  </a:lnTo>
                  <a:lnTo>
                    <a:pt x="495" y="1174"/>
                  </a:lnTo>
                  <a:lnTo>
                    <a:pt x="552" y="1157"/>
                  </a:lnTo>
                  <a:lnTo>
                    <a:pt x="599" y="1144"/>
                  </a:lnTo>
                  <a:lnTo>
                    <a:pt x="623" y="1123"/>
                  </a:lnTo>
                  <a:lnTo>
                    <a:pt x="642" y="1104"/>
                  </a:lnTo>
                  <a:lnTo>
                    <a:pt x="624" y="1074"/>
                  </a:lnTo>
                  <a:close/>
                  <a:moveTo>
                    <a:pt x="453" y="1300"/>
                  </a:moveTo>
                  <a:lnTo>
                    <a:pt x="398" y="1296"/>
                  </a:lnTo>
                  <a:lnTo>
                    <a:pt x="365" y="1307"/>
                  </a:lnTo>
                  <a:lnTo>
                    <a:pt x="368" y="1333"/>
                  </a:lnTo>
                  <a:lnTo>
                    <a:pt x="389" y="1363"/>
                  </a:lnTo>
                  <a:lnTo>
                    <a:pt x="430" y="1379"/>
                  </a:lnTo>
                  <a:lnTo>
                    <a:pt x="463" y="1374"/>
                  </a:lnTo>
                  <a:lnTo>
                    <a:pt x="488" y="1357"/>
                  </a:lnTo>
                  <a:lnTo>
                    <a:pt x="453" y="1300"/>
                  </a:lnTo>
                  <a:close/>
                  <a:moveTo>
                    <a:pt x="430" y="821"/>
                  </a:moveTo>
                  <a:lnTo>
                    <a:pt x="367" y="822"/>
                  </a:lnTo>
                  <a:lnTo>
                    <a:pt x="292" y="831"/>
                  </a:lnTo>
                  <a:lnTo>
                    <a:pt x="246" y="849"/>
                  </a:lnTo>
                  <a:lnTo>
                    <a:pt x="214" y="879"/>
                  </a:lnTo>
                  <a:lnTo>
                    <a:pt x="210" y="923"/>
                  </a:lnTo>
                  <a:lnTo>
                    <a:pt x="224" y="954"/>
                  </a:lnTo>
                  <a:lnTo>
                    <a:pt x="263" y="990"/>
                  </a:lnTo>
                  <a:lnTo>
                    <a:pt x="305" y="1013"/>
                  </a:lnTo>
                  <a:lnTo>
                    <a:pt x="371" y="1022"/>
                  </a:lnTo>
                  <a:lnTo>
                    <a:pt x="430" y="1021"/>
                  </a:lnTo>
                  <a:lnTo>
                    <a:pt x="468" y="1012"/>
                  </a:lnTo>
                  <a:lnTo>
                    <a:pt x="498" y="988"/>
                  </a:lnTo>
                  <a:lnTo>
                    <a:pt x="510" y="939"/>
                  </a:lnTo>
                  <a:lnTo>
                    <a:pt x="507" y="891"/>
                  </a:lnTo>
                  <a:lnTo>
                    <a:pt x="499" y="847"/>
                  </a:lnTo>
                  <a:lnTo>
                    <a:pt x="482" y="830"/>
                  </a:lnTo>
                  <a:lnTo>
                    <a:pt x="430" y="821"/>
                  </a:lnTo>
                  <a:close/>
                  <a:moveTo>
                    <a:pt x="141" y="922"/>
                  </a:moveTo>
                  <a:lnTo>
                    <a:pt x="83" y="971"/>
                  </a:lnTo>
                  <a:lnTo>
                    <a:pt x="55" y="1021"/>
                  </a:lnTo>
                  <a:lnTo>
                    <a:pt x="36" y="1060"/>
                  </a:lnTo>
                  <a:lnTo>
                    <a:pt x="35" y="1104"/>
                  </a:lnTo>
                  <a:lnTo>
                    <a:pt x="83" y="1158"/>
                  </a:lnTo>
                  <a:lnTo>
                    <a:pt x="115" y="1199"/>
                  </a:lnTo>
                  <a:lnTo>
                    <a:pt x="166" y="1213"/>
                  </a:lnTo>
                  <a:lnTo>
                    <a:pt x="199" y="1212"/>
                  </a:lnTo>
                  <a:lnTo>
                    <a:pt x="214" y="1171"/>
                  </a:lnTo>
                  <a:lnTo>
                    <a:pt x="177" y="1122"/>
                  </a:lnTo>
                  <a:lnTo>
                    <a:pt x="147" y="1073"/>
                  </a:lnTo>
                  <a:lnTo>
                    <a:pt x="116" y="1034"/>
                  </a:lnTo>
                  <a:lnTo>
                    <a:pt x="111" y="1006"/>
                  </a:lnTo>
                  <a:lnTo>
                    <a:pt x="142" y="981"/>
                  </a:lnTo>
                  <a:lnTo>
                    <a:pt x="157" y="958"/>
                  </a:lnTo>
                  <a:lnTo>
                    <a:pt x="141" y="922"/>
                  </a:lnTo>
                  <a:close/>
                  <a:moveTo>
                    <a:pt x="298" y="2"/>
                  </a:moveTo>
                  <a:lnTo>
                    <a:pt x="241" y="0"/>
                  </a:lnTo>
                  <a:lnTo>
                    <a:pt x="205" y="6"/>
                  </a:lnTo>
                  <a:lnTo>
                    <a:pt x="168" y="49"/>
                  </a:lnTo>
                  <a:lnTo>
                    <a:pt x="107" y="205"/>
                  </a:lnTo>
                  <a:lnTo>
                    <a:pt x="40" y="410"/>
                  </a:lnTo>
                  <a:lnTo>
                    <a:pt x="20" y="489"/>
                  </a:lnTo>
                  <a:lnTo>
                    <a:pt x="10" y="699"/>
                  </a:lnTo>
                  <a:lnTo>
                    <a:pt x="0" y="830"/>
                  </a:lnTo>
                  <a:lnTo>
                    <a:pt x="8" y="867"/>
                  </a:lnTo>
                  <a:lnTo>
                    <a:pt x="35" y="873"/>
                  </a:lnTo>
                  <a:lnTo>
                    <a:pt x="55" y="831"/>
                  </a:lnTo>
                  <a:lnTo>
                    <a:pt x="50" y="780"/>
                  </a:lnTo>
                  <a:lnTo>
                    <a:pt x="51" y="722"/>
                  </a:lnTo>
                  <a:lnTo>
                    <a:pt x="53" y="658"/>
                  </a:lnTo>
                  <a:lnTo>
                    <a:pt x="52" y="569"/>
                  </a:lnTo>
                  <a:lnTo>
                    <a:pt x="65" y="546"/>
                  </a:lnTo>
                  <a:lnTo>
                    <a:pt x="87" y="514"/>
                  </a:lnTo>
                  <a:lnTo>
                    <a:pt x="129" y="500"/>
                  </a:lnTo>
                  <a:lnTo>
                    <a:pt x="166" y="532"/>
                  </a:lnTo>
                  <a:lnTo>
                    <a:pt x="203" y="563"/>
                  </a:lnTo>
                  <a:lnTo>
                    <a:pt x="234" y="573"/>
                  </a:lnTo>
                  <a:lnTo>
                    <a:pt x="289" y="558"/>
                  </a:lnTo>
                  <a:lnTo>
                    <a:pt x="329" y="532"/>
                  </a:lnTo>
                  <a:lnTo>
                    <a:pt x="348" y="500"/>
                  </a:lnTo>
                  <a:lnTo>
                    <a:pt x="331" y="478"/>
                  </a:lnTo>
                  <a:lnTo>
                    <a:pt x="282" y="470"/>
                  </a:lnTo>
                  <a:lnTo>
                    <a:pt x="235" y="467"/>
                  </a:lnTo>
                  <a:lnTo>
                    <a:pt x="152" y="352"/>
                  </a:lnTo>
                  <a:lnTo>
                    <a:pt x="158" y="273"/>
                  </a:lnTo>
                  <a:lnTo>
                    <a:pt x="183" y="156"/>
                  </a:lnTo>
                  <a:lnTo>
                    <a:pt x="215" y="133"/>
                  </a:lnTo>
                  <a:lnTo>
                    <a:pt x="252" y="119"/>
                  </a:lnTo>
                  <a:lnTo>
                    <a:pt x="268" y="84"/>
                  </a:lnTo>
                  <a:lnTo>
                    <a:pt x="230" y="65"/>
                  </a:lnTo>
                  <a:lnTo>
                    <a:pt x="219" y="42"/>
                  </a:lnTo>
                  <a:lnTo>
                    <a:pt x="246" y="33"/>
                  </a:lnTo>
                  <a:lnTo>
                    <a:pt x="288" y="43"/>
                  </a:lnTo>
                  <a:lnTo>
                    <a:pt x="305" y="42"/>
                  </a:lnTo>
                  <a:lnTo>
                    <a:pt x="320" y="19"/>
                  </a:lnTo>
                  <a:lnTo>
                    <a:pt x="298" y="2"/>
                  </a:lnTo>
                  <a:close/>
                  <a:moveTo>
                    <a:pt x="4525" y="1444"/>
                  </a:moveTo>
                  <a:lnTo>
                    <a:pt x="4478" y="1433"/>
                  </a:lnTo>
                  <a:lnTo>
                    <a:pt x="4427" y="1438"/>
                  </a:lnTo>
                  <a:lnTo>
                    <a:pt x="4391" y="1469"/>
                  </a:lnTo>
                  <a:lnTo>
                    <a:pt x="4358" y="1564"/>
                  </a:lnTo>
                  <a:lnTo>
                    <a:pt x="4346" y="1615"/>
                  </a:lnTo>
                  <a:lnTo>
                    <a:pt x="4346" y="1668"/>
                  </a:lnTo>
                  <a:lnTo>
                    <a:pt x="4369" y="1684"/>
                  </a:lnTo>
                  <a:lnTo>
                    <a:pt x="4431" y="1663"/>
                  </a:lnTo>
                  <a:lnTo>
                    <a:pt x="4479" y="1674"/>
                  </a:lnTo>
                  <a:lnTo>
                    <a:pt x="4504" y="1707"/>
                  </a:lnTo>
                  <a:lnTo>
                    <a:pt x="4505" y="1743"/>
                  </a:lnTo>
                  <a:lnTo>
                    <a:pt x="4502" y="1766"/>
                  </a:lnTo>
                  <a:lnTo>
                    <a:pt x="4563" y="1786"/>
                  </a:lnTo>
                  <a:lnTo>
                    <a:pt x="4596" y="1781"/>
                  </a:lnTo>
                  <a:lnTo>
                    <a:pt x="4602" y="1757"/>
                  </a:lnTo>
                  <a:lnTo>
                    <a:pt x="4636" y="1740"/>
                  </a:lnTo>
                  <a:lnTo>
                    <a:pt x="4659" y="1748"/>
                  </a:lnTo>
                  <a:lnTo>
                    <a:pt x="4696" y="1765"/>
                  </a:lnTo>
                  <a:lnTo>
                    <a:pt x="4739" y="1773"/>
                  </a:lnTo>
                  <a:lnTo>
                    <a:pt x="4789" y="1784"/>
                  </a:lnTo>
                  <a:lnTo>
                    <a:pt x="4817" y="1775"/>
                  </a:lnTo>
                  <a:lnTo>
                    <a:pt x="4823" y="1755"/>
                  </a:lnTo>
                  <a:lnTo>
                    <a:pt x="4805" y="1713"/>
                  </a:lnTo>
                  <a:lnTo>
                    <a:pt x="4790" y="1680"/>
                  </a:lnTo>
                  <a:lnTo>
                    <a:pt x="4728" y="1566"/>
                  </a:lnTo>
                  <a:lnTo>
                    <a:pt x="4707" y="1522"/>
                  </a:lnTo>
                  <a:lnTo>
                    <a:pt x="4669" y="1499"/>
                  </a:lnTo>
                  <a:lnTo>
                    <a:pt x="4621" y="1478"/>
                  </a:lnTo>
                  <a:lnTo>
                    <a:pt x="4592" y="1462"/>
                  </a:lnTo>
                  <a:lnTo>
                    <a:pt x="4525" y="1444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3" name="Sachsen-Anhalt">
              <a:extLst>
                <a:ext uri="{FF2B5EF4-FFF2-40B4-BE49-F238E27FC236}">
                  <a16:creationId xmlns:a16="http://schemas.microsoft.com/office/drawing/2014/main" id="{519BB406-FF23-1803-DD36-059C9CA0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045" y="1638172"/>
              <a:ext cx="783299" cy="1114352"/>
            </a:xfrm>
            <a:custGeom>
              <a:avLst/>
              <a:gdLst>
                <a:gd name="T0" fmla="*/ 27 w 4147"/>
                <a:gd name="T1" fmla="*/ 3301 h 5406"/>
                <a:gd name="T2" fmla="*/ 127 w 4147"/>
                <a:gd name="T3" fmla="*/ 2817 h 5406"/>
                <a:gd name="T4" fmla="*/ 136 w 4147"/>
                <a:gd name="T5" fmla="*/ 2650 h 5406"/>
                <a:gd name="T6" fmla="*/ 648 w 4147"/>
                <a:gd name="T7" fmla="*/ 2561 h 5406"/>
                <a:gd name="T8" fmla="*/ 769 w 4147"/>
                <a:gd name="T9" fmla="*/ 2271 h 5406"/>
                <a:gd name="T10" fmla="*/ 786 w 4147"/>
                <a:gd name="T11" fmla="*/ 2087 h 5406"/>
                <a:gd name="T12" fmla="*/ 739 w 4147"/>
                <a:gd name="T13" fmla="*/ 1814 h 5406"/>
                <a:gd name="T14" fmla="*/ 587 w 4147"/>
                <a:gd name="T15" fmla="*/ 1434 h 5406"/>
                <a:gd name="T16" fmla="*/ 653 w 4147"/>
                <a:gd name="T17" fmla="*/ 1145 h 5406"/>
                <a:gd name="T18" fmla="*/ 413 w 4147"/>
                <a:gd name="T19" fmla="*/ 849 h 5406"/>
                <a:gd name="T20" fmla="*/ 510 w 4147"/>
                <a:gd name="T21" fmla="*/ 501 h 5406"/>
                <a:gd name="T22" fmla="*/ 849 w 4147"/>
                <a:gd name="T23" fmla="*/ 378 h 5406"/>
                <a:gd name="T24" fmla="*/ 1140 w 4147"/>
                <a:gd name="T25" fmla="*/ 392 h 5406"/>
                <a:gd name="T26" fmla="*/ 1487 w 4147"/>
                <a:gd name="T27" fmla="*/ 260 h 5406"/>
                <a:gd name="T28" fmla="*/ 1640 w 4147"/>
                <a:gd name="T29" fmla="*/ 11 h 5406"/>
                <a:gd name="T30" fmla="*/ 1769 w 4147"/>
                <a:gd name="T31" fmla="*/ 94 h 5406"/>
                <a:gd name="T32" fmla="*/ 1965 w 4147"/>
                <a:gd name="T33" fmla="*/ 218 h 5406"/>
                <a:gd name="T34" fmla="*/ 2092 w 4147"/>
                <a:gd name="T35" fmla="*/ 369 h 5406"/>
                <a:gd name="T36" fmla="*/ 2385 w 4147"/>
                <a:gd name="T37" fmla="*/ 408 h 5406"/>
                <a:gd name="T38" fmla="*/ 2581 w 4147"/>
                <a:gd name="T39" fmla="*/ 447 h 5406"/>
                <a:gd name="T40" fmla="*/ 2618 w 4147"/>
                <a:gd name="T41" fmla="*/ 792 h 5406"/>
                <a:gd name="T42" fmla="*/ 2545 w 4147"/>
                <a:gd name="T43" fmla="*/ 1098 h 5406"/>
                <a:gd name="T44" fmla="*/ 2539 w 4147"/>
                <a:gd name="T45" fmla="*/ 1323 h 5406"/>
                <a:gd name="T46" fmla="*/ 2654 w 4147"/>
                <a:gd name="T47" fmla="*/ 1359 h 5406"/>
                <a:gd name="T48" fmla="*/ 2778 w 4147"/>
                <a:gd name="T49" fmla="*/ 1519 h 5406"/>
                <a:gd name="T50" fmla="*/ 2729 w 4147"/>
                <a:gd name="T51" fmla="*/ 1761 h 5406"/>
                <a:gd name="T52" fmla="*/ 2676 w 4147"/>
                <a:gd name="T53" fmla="*/ 2159 h 5406"/>
                <a:gd name="T54" fmla="*/ 2699 w 4147"/>
                <a:gd name="T55" fmla="*/ 2411 h 5406"/>
                <a:gd name="T56" fmla="*/ 2982 w 4147"/>
                <a:gd name="T57" fmla="*/ 2675 h 5406"/>
                <a:gd name="T58" fmla="*/ 3133 w 4147"/>
                <a:gd name="T59" fmla="*/ 2757 h 5406"/>
                <a:gd name="T60" fmla="*/ 3343 w 4147"/>
                <a:gd name="T61" fmla="*/ 2703 h 5406"/>
                <a:gd name="T62" fmla="*/ 3597 w 4147"/>
                <a:gd name="T63" fmla="*/ 2797 h 5406"/>
                <a:gd name="T64" fmla="*/ 3799 w 4147"/>
                <a:gd name="T65" fmla="*/ 2936 h 5406"/>
                <a:gd name="T66" fmla="*/ 4059 w 4147"/>
                <a:gd name="T67" fmla="*/ 3013 h 5406"/>
                <a:gd name="T68" fmla="*/ 4105 w 4147"/>
                <a:gd name="T69" fmla="*/ 3299 h 5406"/>
                <a:gd name="T70" fmla="*/ 4094 w 4147"/>
                <a:gd name="T71" fmla="*/ 3523 h 5406"/>
                <a:gd name="T72" fmla="*/ 3894 w 4147"/>
                <a:gd name="T73" fmla="*/ 3609 h 5406"/>
                <a:gd name="T74" fmla="*/ 3686 w 4147"/>
                <a:gd name="T75" fmla="*/ 3577 h 5406"/>
                <a:gd name="T76" fmla="*/ 3396 w 4147"/>
                <a:gd name="T77" fmla="*/ 3585 h 5406"/>
                <a:gd name="T78" fmla="*/ 2970 w 4147"/>
                <a:gd name="T79" fmla="*/ 3733 h 5406"/>
                <a:gd name="T80" fmla="*/ 2585 w 4147"/>
                <a:gd name="T81" fmla="*/ 3923 h 5406"/>
                <a:gd name="T82" fmla="*/ 2578 w 4147"/>
                <a:gd name="T83" fmla="*/ 4199 h 5406"/>
                <a:gd name="T84" fmla="*/ 2585 w 4147"/>
                <a:gd name="T85" fmla="*/ 4721 h 5406"/>
                <a:gd name="T86" fmla="*/ 2643 w 4147"/>
                <a:gd name="T87" fmla="*/ 4928 h 5406"/>
                <a:gd name="T88" fmla="*/ 2686 w 4147"/>
                <a:gd name="T89" fmla="*/ 5123 h 5406"/>
                <a:gd name="T90" fmla="*/ 2648 w 4147"/>
                <a:gd name="T91" fmla="*/ 5357 h 5406"/>
                <a:gd name="T92" fmla="*/ 2532 w 4147"/>
                <a:gd name="T93" fmla="*/ 5344 h 5406"/>
                <a:gd name="T94" fmla="*/ 2301 w 4147"/>
                <a:gd name="T95" fmla="*/ 5340 h 5406"/>
                <a:gd name="T96" fmla="*/ 2183 w 4147"/>
                <a:gd name="T97" fmla="*/ 5192 h 5406"/>
                <a:gd name="T98" fmla="*/ 1929 w 4147"/>
                <a:gd name="T99" fmla="*/ 5141 h 5406"/>
                <a:gd name="T100" fmla="*/ 1718 w 4147"/>
                <a:gd name="T101" fmla="*/ 4989 h 5406"/>
                <a:gd name="T102" fmla="*/ 1476 w 4147"/>
                <a:gd name="T103" fmla="*/ 5002 h 5406"/>
                <a:gd name="T104" fmla="*/ 1423 w 4147"/>
                <a:gd name="T105" fmla="*/ 4777 h 5406"/>
                <a:gd name="T106" fmla="*/ 1264 w 4147"/>
                <a:gd name="T107" fmla="*/ 4693 h 5406"/>
                <a:gd name="T108" fmla="*/ 1443 w 4147"/>
                <a:gd name="T109" fmla="*/ 4509 h 5406"/>
                <a:gd name="T110" fmla="*/ 1196 w 4147"/>
                <a:gd name="T111" fmla="*/ 4272 h 5406"/>
                <a:gd name="T112" fmla="*/ 987 w 4147"/>
                <a:gd name="T113" fmla="*/ 4230 h 5406"/>
                <a:gd name="T114" fmla="*/ 680 w 4147"/>
                <a:gd name="T115" fmla="*/ 4200 h 5406"/>
                <a:gd name="T116" fmla="*/ 591 w 4147"/>
                <a:gd name="T117" fmla="*/ 3922 h 5406"/>
                <a:gd name="T118" fmla="*/ 581 w 4147"/>
                <a:gd name="T119" fmla="*/ 3741 h 5406"/>
                <a:gd name="T120" fmla="*/ 405 w 4147"/>
                <a:gd name="T121" fmla="*/ 3660 h 5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7" h="5406">
                  <a:moveTo>
                    <a:pt x="205" y="3645"/>
                  </a:moveTo>
                  <a:lnTo>
                    <a:pt x="178" y="3580"/>
                  </a:lnTo>
                  <a:lnTo>
                    <a:pt x="153" y="3513"/>
                  </a:lnTo>
                  <a:lnTo>
                    <a:pt x="150" y="3448"/>
                  </a:lnTo>
                  <a:lnTo>
                    <a:pt x="102" y="3392"/>
                  </a:lnTo>
                  <a:lnTo>
                    <a:pt x="97" y="3339"/>
                  </a:lnTo>
                  <a:lnTo>
                    <a:pt x="27" y="3301"/>
                  </a:lnTo>
                  <a:lnTo>
                    <a:pt x="23" y="3106"/>
                  </a:lnTo>
                  <a:lnTo>
                    <a:pt x="136" y="2998"/>
                  </a:lnTo>
                  <a:lnTo>
                    <a:pt x="126" y="2948"/>
                  </a:lnTo>
                  <a:lnTo>
                    <a:pt x="71" y="2917"/>
                  </a:lnTo>
                  <a:lnTo>
                    <a:pt x="79" y="2872"/>
                  </a:lnTo>
                  <a:lnTo>
                    <a:pt x="131" y="2850"/>
                  </a:lnTo>
                  <a:lnTo>
                    <a:pt x="127" y="2817"/>
                  </a:lnTo>
                  <a:lnTo>
                    <a:pt x="84" y="2814"/>
                  </a:lnTo>
                  <a:lnTo>
                    <a:pt x="59" y="2785"/>
                  </a:lnTo>
                  <a:lnTo>
                    <a:pt x="27" y="2777"/>
                  </a:lnTo>
                  <a:lnTo>
                    <a:pt x="0" y="2701"/>
                  </a:lnTo>
                  <a:lnTo>
                    <a:pt x="42" y="2682"/>
                  </a:lnTo>
                  <a:lnTo>
                    <a:pt x="65" y="2690"/>
                  </a:lnTo>
                  <a:lnTo>
                    <a:pt x="136" y="2650"/>
                  </a:lnTo>
                  <a:lnTo>
                    <a:pt x="134" y="2608"/>
                  </a:lnTo>
                  <a:lnTo>
                    <a:pt x="184" y="2590"/>
                  </a:lnTo>
                  <a:lnTo>
                    <a:pt x="296" y="2587"/>
                  </a:lnTo>
                  <a:lnTo>
                    <a:pt x="444" y="2583"/>
                  </a:lnTo>
                  <a:lnTo>
                    <a:pt x="486" y="2561"/>
                  </a:lnTo>
                  <a:lnTo>
                    <a:pt x="564" y="2566"/>
                  </a:lnTo>
                  <a:lnTo>
                    <a:pt x="648" y="2561"/>
                  </a:lnTo>
                  <a:lnTo>
                    <a:pt x="642" y="2518"/>
                  </a:lnTo>
                  <a:lnTo>
                    <a:pt x="629" y="2483"/>
                  </a:lnTo>
                  <a:lnTo>
                    <a:pt x="590" y="2467"/>
                  </a:lnTo>
                  <a:lnTo>
                    <a:pt x="608" y="2443"/>
                  </a:lnTo>
                  <a:lnTo>
                    <a:pt x="753" y="2366"/>
                  </a:lnTo>
                  <a:lnTo>
                    <a:pt x="774" y="2291"/>
                  </a:lnTo>
                  <a:lnTo>
                    <a:pt x="769" y="2271"/>
                  </a:lnTo>
                  <a:lnTo>
                    <a:pt x="718" y="2256"/>
                  </a:lnTo>
                  <a:lnTo>
                    <a:pt x="713" y="2209"/>
                  </a:lnTo>
                  <a:lnTo>
                    <a:pt x="738" y="2163"/>
                  </a:lnTo>
                  <a:lnTo>
                    <a:pt x="791" y="2151"/>
                  </a:lnTo>
                  <a:lnTo>
                    <a:pt x="818" y="2128"/>
                  </a:lnTo>
                  <a:lnTo>
                    <a:pt x="814" y="2090"/>
                  </a:lnTo>
                  <a:lnTo>
                    <a:pt x="786" y="2087"/>
                  </a:lnTo>
                  <a:lnTo>
                    <a:pt x="765" y="2023"/>
                  </a:lnTo>
                  <a:lnTo>
                    <a:pt x="711" y="1990"/>
                  </a:lnTo>
                  <a:lnTo>
                    <a:pt x="738" y="1940"/>
                  </a:lnTo>
                  <a:lnTo>
                    <a:pt x="739" y="1908"/>
                  </a:lnTo>
                  <a:lnTo>
                    <a:pt x="684" y="1854"/>
                  </a:lnTo>
                  <a:lnTo>
                    <a:pt x="677" y="1828"/>
                  </a:lnTo>
                  <a:lnTo>
                    <a:pt x="739" y="1814"/>
                  </a:lnTo>
                  <a:lnTo>
                    <a:pt x="787" y="1790"/>
                  </a:lnTo>
                  <a:lnTo>
                    <a:pt x="787" y="1733"/>
                  </a:lnTo>
                  <a:lnTo>
                    <a:pt x="748" y="1716"/>
                  </a:lnTo>
                  <a:lnTo>
                    <a:pt x="713" y="1696"/>
                  </a:lnTo>
                  <a:lnTo>
                    <a:pt x="617" y="1585"/>
                  </a:lnTo>
                  <a:lnTo>
                    <a:pt x="586" y="1512"/>
                  </a:lnTo>
                  <a:lnTo>
                    <a:pt x="587" y="1434"/>
                  </a:lnTo>
                  <a:lnTo>
                    <a:pt x="618" y="1424"/>
                  </a:lnTo>
                  <a:lnTo>
                    <a:pt x="680" y="1433"/>
                  </a:lnTo>
                  <a:lnTo>
                    <a:pt x="691" y="1412"/>
                  </a:lnTo>
                  <a:lnTo>
                    <a:pt x="608" y="1301"/>
                  </a:lnTo>
                  <a:lnTo>
                    <a:pt x="592" y="1223"/>
                  </a:lnTo>
                  <a:lnTo>
                    <a:pt x="608" y="1170"/>
                  </a:lnTo>
                  <a:lnTo>
                    <a:pt x="653" y="1145"/>
                  </a:lnTo>
                  <a:lnTo>
                    <a:pt x="652" y="1094"/>
                  </a:lnTo>
                  <a:lnTo>
                    <a:pt x="607" y="1097"/>
                  </a:lnTo>
                  <a:lnTo>
                    <a:pt x="586" y="1118"/>
                  </a:lnTo>
                  <a:lnTo>
                    <a:pt x="556" y="1116"/>
                  </a:lnTo>
                  <a:lnTo>
                    <a:pt x="479" y="978"/>
                  </a:lnTo>
                  <a:lnTo>
                    <a:pt x="433" y="901"/>
                  </a:lnTo>
                  <a:lnTo>
                    <a:pt x="413" y="849"/>
                  </a:lnTo>
                  <a:lnTo>
                    <a:pt x="366" y="857"/>
                  </a:lnTo>
                  <a:lnTo>
                    <a:pt x="355" y="770"/>
                  </a:lnTo>
                  <a:lnTo>
                    <a:pt x="300" y="681"/>
                  </a:lnTo>
                  <a:lnTo>
                    <a:pt x="297" y="585"/>
                  </a:lnTo>
                  <a:lnTo>
                    <a:pt x="328" y="518"/>
                  </a:lnTo>
                  <a:lnTo>
                    <a:pt x="431" y="497"/>
                  </a:lnTo>
                  <a:lnTo>
                    <a:pt x="510" y="501"/>
                  </a:lnTo>
                  <a:lnTo>
                    <a:pt x="590" y="475"/>
                  </a:lnTo>
                  <a:lnTo>
                    <a:pt x="645" y="427"/>
                  </a:lnTo>
                  <a:lnTo>
                    <a:pt x="666" y="362"/>
                  </a:lnTo>
                  <a:lnTo>
                    <a:pt x="708" y="338"/>
                  </a:lnTo>
                  <a:lnTo>
                    <a:pt x="802" y="339"/>
                  </a:lnTo>
                  <a:lnTo>
                    <a:pt x="847" y="348"/>
                  </a:lnTo>
                  <a:lnTo>
                    <a:pt x="849" y="378"/>
                  </a:lnTo>
                  <a:lnTo>
                    <a:pt x="903" y="370"/>
                  </a:lnTo>
                  <a:lnTo>
                    <a:pt x="950" y="364"/>
                  </a:lnTo>
                  <a:lnTo>
                    <a:pt x="1019" y="378"/>
                  </a:lnTo>
                  <a:lnTo>
                    <a:pt x="1058" y="391"/>
                  </a:lnTo>
                  <a:lnTo>
                    <a:pt x="1053" y="425"/>
                  </a:lnTo>
                  <a:lnTo>
                    <a:pt x="1102" y="425"/>
                  </a:lnTo>
                  <a:lnTo>
                    <a:pt x="1140" y="392"/>
                  </a:lnTo>
                  <a:lnTo>
                    <a:pt x="1158" y="402"/>
                  </a:lnTo>
                  <a:lnTo>
                    <a:pt x="1164" y="436"/>
                  </a:lnTo>
                  <a:lnTo>
                    <a:pt x="1217" y="408"/>
                  </a:lnTo>
                  <a:lnTo>
                    <a:pt x="1266" y="383"/>
                  </a:lnTo>
                  <a:lnTo>
                    <a:pt x="1322" y="358"/>
                  </a:lnTo>
                  <a:lnTo>
                    <a:pt x="1426" y="265"/>
                  </a:lnTo>
                  <a:lnTo>
                    <a:pt x="1487" y="260"/>
                  </a:lnTo>
                  <a:lnTo>
                    <a:pt x="1470" y="190"/>
                  </a:lnTo>
                  <a:lnTo>
                    <a:pt x="1501" y="94"/>
                  </a:lnTo>
                  <a:lnTo>
                    <a:pt x="1550" y="99"/>
                  </a:lnTo>
                  <a:lnTo>
                    <a:pt x="1575" y="78"/>
                  </a:lnTo>
                  <a:lnTo>
                    <a:pt x="1609" y="59"/>
                  </a:lnTo>
                  <a:lnTo>
                    <a:pt x="1622" y="32"/>
                  </a:lnTo>
                  <a:lnTo>
                    <a:pt x="1640" y="11"/>
                  </a:lnTo>
                  <a:lnTo>
                    <a:pt x="1692" y="0"/>
                  </a:lnTo>
                  <a:lnTo>
                    <a:pt x="1712" y="18"/>
                  </a:lnTo>
                  <a:lnTo>
                    <a:pt x="1682" y="44"/>
                  </a:lnTo>
                  <a:lnTo>
                    <a:pt x="1671" y="68"/>
                  </a:lnTo>
                  <a:lnTo>
                    <a:pt x="1702" y="83"/>
                  </a:lnTo>
                  <a:lnTo>
                    <a:pt x="1739" y="76"/>
                  </a:lnTo>
                  <a:lnTo>
                    <a:pt x="1769" y="94"/>
                  </a:lnTo>
                  <a:lnTo>
                    <a:pt x="1781" y="125"/>
                  </a:lnTo>
                  <a:lnTo>
                    <a:pt x="1774" y="167"/>
                  </a:lnTo>
                  <a:lnTo>
                    <a:pt x="1808" y="164"/>
                  </a:lnTo>
                  <a:lnTo>
                    <a:pt x="1846" y="143"/>
                  </a:lnTo>
                  <a:lnTo>
                    <a:pt x="1879" y="142"/>
                  </a:lnTo>
                  <a:lnTo>
                    <a:pt x="1933" y="197"/>
                  </a:lnTo>
                  <a:lnTo>
                    <a:pt x="1965" y="218"/>
                  </a:lnTo>
                  <a:lnTo>
                    <a:pt x="2017" y="229"/>
                  </a:lnTo>
                  <a:lnTo>
                    <a:pt x="2038" y="248"/>
                  </a:lnTo>
                  <a:lnTo>
                    <a:pt x="2009" y="278"/>
                  </a:lnTo>
                  <a:lnTo>
                    <a:pt x="2000" y="306"/>
                  </a:lnTo>
                  <a:lnTo>
                    <a:pt x="2014" y="347"/>
                  </a:lnTo>
                  <a:lnTo>
                    <a:pt x="2061" y="359"/>
                  </a:lnTo>
                  <a:lnTo>
                    <a:pt x="2092" y="369"/>
                  </a:lnTo>
                  <a:lnTo>
                    <a:pt x="2119" y="387"/>
                  </a:lnTo>
                  <a:lnTo>
                    <a:pt x="2167" y="399"/>
                  </a:lnTo>
                  <a:lnTo>
                    <a:pt x="2207" y="408"/>
                  </a:lnTo>
                  <a:lnTo>
                    <a:pt x="2234" y="427"/>
                  </a:lnTo>
                  <a:lnTo>
                    <a:pt x="2269" y="425"/>
                  </a:lnTo>
                  <a:lnTo>
                    <a:pt x="2304" y="400"/>
                  </a:lnTo>
                  <a:lnTo>
                    <a:pt x="2385" y="408"/>
                  </a:lnTo>
                  <a:lnTo>
                    <a:pt x="2420" y="433"/>
                  </a:lnTo>
                  <a:lnTo>
                    <a:pt x="2456" y="416"/>
                  </a:lnTo>
                  <a:lnTo>
                    <a:pt x="2481" y="444"/>
                  </a:lnTo>
                  <a:lnTo>
                    <a:pt x="2475" y="476"/>
                  </a:lnTo>
                  <a:lnTo>
                    <a:pt x="2503" y="479"/>
                  </a:lnTo>
                  <a:lnTo>
                    <a:pt x="2551" y="449"/>
                  </a:lnTo>
                  <a:lnTo>
                    <a:pt x="2581" y="447"/>
                  </a:lnTo>
                  <a:lnTo>
                    <a:pt x="2651" y="479"/>
                  </a:lnTo>
                  <a:lnTo>
                    <a:pt x="2680" y="623"/>
                  </a:lnTo>
                  <a:lnTo>
                    <a:pt x="2651" y="664"/>
                  </a:lnTo>
                  <a:lnTo>
                    <a:pt x="2623" y="683"/>
                  </a:lnTo>
                  <a:lnTo>
                    <a:pt x="2614" y="720"/>
                  </a:lnTo>
                  <a:lnTo>
                    <a:pt x="2625" y="764"/>
                  </a:lnTo>
                  <a:lnTo>
                    <a:pt x="2618" y="792"/>
                  </a:lnTo>
                  <a:lnTo>
                    <a:pt x="2599" y="821"/>
                  </a:lnTo>
                  <a:lnTo>
                    <a:pt x="2602" y="855"/>
                  </a:lnTo>
                  <a:lnTo>
                    <a:pt x="2629" y="913"/>
                  </a:lnTo>
                  <a:lnTo>
                    <a:pt x="2648" y="1031"/>
                  </a:lnTo>
                  <a:lnTo>
                    <a:pt x="2625" y="1084"/>
                  </a:lnTo>
                  <a:lnTo>
                    <a:pt x="2586" y="1116"/>
                  </a:lnTo>
                  <a:lnTo>
                    <a:pt x="2545" y="1098"/>
                  </a:lnTo>
                  <a:lnTo>
                    <a:pt x="2549" y="1148"/>
                  </a:lnTo>
                  <a:lnTo>
                    <a:pt x="2546" y="1236"/>
                  </a:lnTo>
                  <a:lnTo>
                    <a:pt x="2525" y="1259"/>
                  </a:lnTo>
                  <a:lnTo>
                    <a:pt x="2514" y="1302"/>
                  </a:lnTo>
                  <a:lnTo>
                    <a:pt x="2488" y="1327"/>
                  </a:lnTo>
                  <a:lnTo>
                    <a:pt x="2511" y="1340"/>
                  </a:lnTo>
                  <a:lnTo>
                    <a:pt x="2539" y="1323"/>
                  </a:lnTo>
                  <a:lnTo>
                    <a:pt x="2574" y="1335"/>
                  </a:lnTo>
                  <a:lnTo>
                    <a:pt x="2543" y="1381"/>
                  </a:lnTo>
                  <a:lnTo>
                    <a:pt x="2560" y="1413"/>
                  </a:lnTo>
                  <a:lnTo>
                    <a:pt x="2582" y="1423"/>
                  </a:lnTo>
                  <a:lnTo>
                    <a:pt x="2612" y="1418"/>
                  </a:lnTo>
                  <a:lnTo>
                    <a:pt x="2634" y="1376"/>
                  </a:lnTo>
                  <a:lnTo>
                    <a:pt x="2654" y="1359"/>
                  </a:lnTo>
                  <a:lnTo>
                    <a:pt x="2676" y="1366"/>
                  </a:lnTo>
                  <a:lnTo>
                    <a:pt x="2711" y="1445"/>
                  </a:lnTo>
                  <a:lnTo>
                    <a:pt x="2749" y="1438"/>
                  </a:lnTo>
                  <a:lnTo>
                    <a:pt x="2780" y="1437"/>
                  </a:lnTo>
                  <a:lnTo>
                    <a:pt x="2770" y="1458"/>
                  </a:lnTo>
                  <a:lnTo>
                    <a:pt x="2787" y="1493"/>
                  </a:lnTo>
                  <a:lnTo>
                    <a:pt x="2778" y="1519"/>
                  </a:lnTo>
                  <a:lnTo>
                    <a:pt x="2762" y="1563"/>
                  </a:lnTo>
                  <a:lnTo>
                    <a:pt x="2738" y="1606"/>
                  </a:lnTo>
                  <a:lnTo>
                    <a:pt x="2706" y="1637"/>
                  </a:lnTo>
                  <a:lnTo>
                    <a:pt x="2740" y="1665"/>
                  </a:lnTo>
                  <a:lnTo>
                    <a:pt x="2751" y="1706"/>
                  </a:lnTo>
                  <a:lnTo>
                    <a:pt x="2764" y="1743"/>
                  </a:lnTo>
                  <a:lnTo>
                    <a:pt x="2729" y="1761"/>
                  </a:lnTo>
                  <a:lnTo>
                    <a:pt x="2749" y="1823"/>
                  </a:lnTo>
                  <a:lnTo>
                    <a:pt x="2712" y="1922"/>
                  </a:lnTo>
                  <a:lnTo>
                    <a:pt x="2677" y="1992"/>
                  </a:lnTo>
                  <a:lnTo>
                    <a:pt x="2666" y="2067"/>
                  </a:lnTo>
                  <a:lnTo>
                    <a:pt x="2736" y="2123"/>
                  </a:lnTo>
                  <a:lnTo>
                    <a:pt x="2711" y="2159"/>
                  </a:lnTo>
                  <a:lnTo>
                    <a:pt x="2676" y="2159"/>
                  </a:lnTo>
                  <a:lnTo>
                    <a:pt x="2670" y="2187"/>
                  </a:lnTo>
                  <a:lnTo>
                    <a:pt x="2662" y="2227"/>
                  </a:lnTo>
                  <a:lnTo>
                    <a:pt x="2633" y="2240"/>
                  </a:lnTo>
                  <a:lnTo>
                    <a:pt x="2617" y="2281"/>
                  </a:lnTo>
                  <a:lnTo>
                    <a:pt x="2643" y="2314"/>
                  </a:lnTo>
                  <a:lnTo>
                    <a:pt x="2683" y="2377"/>
                  </a:lnTo>
                  <a:lnTo>
                    <a:pt x="2699" y="2411"/>
                  </a:lnTo>
                  <a:lnTo>
                    <a:pt x="2718" y="2446"/>
                  </a:lnTo>
                  <a:lnTo>
                    <a:pt x="2756" y="2460"/>
                  </a:lnTo>
                  <a:lnTo>
                    <a:pt x="2783" y="2495"/>
                  </a:lnTo>
                  <a:lnTo>
                    <a:pt x="2815" y="2553"/>
                  </a:lnTo>
                  <a:lnTo>
                    <a:pt x="2869" y="2603"/>
                  </a:lnTo>
                  <a:lnTo>
                    <a:pt x="2927" y="2646"/>
                  </a:lnTo>
                  <a:lnTo>
                    <a:pt x="2982" y="2675"/>
                  </a:lnTo>
                  <a:lnTo>
                    <a:pt x="2999" y="2633"/>
                  </a:lnTo>
                  <a:lnTo>
                    <a:pt x="3027" y="2618"/>
                  </a:lnTo>
                  <a:lnTo>
                    <a:pt x="3035" y="2635"/>
                  </a:lnTo>
                  <a:lnTo>
                    <a:pt x="3036" y="2672"/>
                  </a:lnTo>
                  <a:lnTo>
                    <a:pt x="3102" y="2699"/>
                  </a:lnTo>
                  <a:lnTo>
                    <a:pt x="3128" y="2712"/>
                  </a:lnTo>
                  <a:lnTo>
                    <a:pt x="3133" y="2757"/>
                  </a:lnTo>
                  <a:lnTo>
                    <a:pt x="3188" y="2765"/>
                  </a:lnTo>
                  <a:lnTo>
                    <a:pt x="3233" y="2761"/>
                  </a:lnTo>
                  <a:lnTo>
                    <a:pt x="3272" y="2738"/>
                  </a:lnTo>
                  <a:lnTo>
                    <a:pt x="3291" y="2718"/>
                  </a:lnTo>
                  <a:lnTo>
                    <a:pt x="3302" y="2688"/>
                  </a:lnTo>
                  <a:lnTo>
                    <a:pt x="3328" y="2683"/>
                  </a:lnTo>
                  <a:lnTo>
                    <a:pt x="3343" y="2703"/>
                  </a:lnTo>
                  <a:lnTo>
                    <a:pt x="3408" y="2727"/>
                  </a:lnTo>
                  <a:lnTo>
                    <a:pt x="3457" y="2748"/>
                  </a:lnTo>
                  <a:lnTo>
                    <a:pt x="3486" y="2760"/>
                  </a:lnTo>
                  <a:lnTo>
                    <a:pt x="3488" y="2787"/>
                  </a:lnTo>
                  <a:lnTo>
                    <a:pt x="3510" y="2816"/>
                  </a:lnTo>
                  <a:lnTo>
                    <a:pt x="3557" y="2813"/>
                  </a:lnTo>
                  <a:lnTo>
                    <a:pt x="3597" y="2797"/>
                  </a:lnTo>
                  <a:lnTo>
                    <a:pt x="3614" y="2809"/>
                  </a:lnTo>
                  <a:lnTo>
                    <a:pt x="3625" y="2835"/>
                  </a:lnTo>
                  <a:lnTo>
                    <a:pt x="3636" y="2890"/>
                  </a:lnTo>
                  <a:lnTo>
                    <a:pt x="3697" y="2897"/>
                  </a:lnTo>
                  <a:lnTo>
                    <a:pt x="3723" y="2875"/>
                  </a:lnTo>
                  <a:lnTo>
                    <a:pt x="3805" y="2887"/>
                  </a:lnTo>
                  <a:lnTo>
                    <a:pt x="3799" y="2936"/>
                  </a:lnTo>
                  <a:lnTo>
                    <a:pt x="3822" y="2960"/>
                  </a:lnTo>
                  <a:lnTo>
                    <a:pt x="3887" y="2955"/>
                  </a:lnTo>
                  <a:lnTo>
                    <a:pt x="3936" y="2981"/>
                  </a:lnTo>
                  <a:lnTo>
                    <a:pt x="3907" y="3019"/>
                  </a:lnTo>
                  <a:lnTo>
                    <a:pt x="3942" y="3045"/>
                  </a:lnTo>
                  <a:lnTo>
                    <a:pt x="4018" y="3041"/>
                  </a:lnTo>
                  <a:lnTo>
                    <a:pt x="4059" y="3013"/>
                  </a:lnTo>
                  <a:lnTo>
                    <a:pt x="4099" y="3040"/>
                  </a:lnTo>
                  <a:lnTo>
                    <a:pt x="4100" y="3078"/>
                  </a:lnTo>
                  <a:lnTo>
                    <a:pt x="4055" y="3092"/>
                  </a:lnTo>
                  <a:lnTo>
                    <a:pt x="4060" y="3119"/>
                  </a:lnTo>
                  <a:lnTo>
                    <a:pt x="4104" y="3183"/>
                  </a:lnTo>
                  <a:lnTo>
                    <a:pt x="4117" y="3249"/>
                  </a:lnTo>
                  <a:lnTo>
                    <a:pt x="4105" y="3299"/>
                  </a:lnTo>
                  <a:lnTo>
                    <a:pt x="4128" y="3346"/>
                  </a:lnTo>
                  <a:lnTo>
                    <a:pt x="4115" y="3377"/>
                  </a:lnTo>
                  <a:lnTo>
                    <a:pt x="4147" y="3419"/>
                  </a:lnTo>
                  <a:lnTo>
                    <a:pt x="4142" y="3445"/>
                  </a:lnTo>
                  <a:lnTo>
                    <a:pt x="4107" y="3456"/>
                  </a:lnTo>
                  <a:lnTo>
                    <a:pt x="4118" y="3502"/>
                  </a:lnTo>
                  <a:lnTo>
                    <a:pt x="4094" y="3523"/>
                  </a:lnTo>
                  <a:lnTo>
                    <a:pt x="4049" y="3534"/>
                  </a:lnTo>
                  <a:lnTo>
                    <a:pt x="4028" y="3561"/>
                  </a:lnTo>
                  <a:lnTo>
                    <a:pt x="3971" y="3601"/>
                  </a:lnTo>
                  <a:lnTo>
                    <a:pt x="3951" y="3631"/>
                  </a:lnTo>
                  <a:lnTo>
                    <a:pt x="3947" y="3629"/>
                  </a:lnTo>
                  <a:lnTo>
                    <a:pt x="3914" y="3645"/>
                  </a:lnTo>
                  <a:lnTo>
                    <a:pt x="3894" y="3609"/>
                  </a:lnTo>
                  <a:lnTo>
                    <a:pt x="3884" y="3570"/>
                  </a:lnTo>
                  <a:lnTo>
                    <a:pt x="3849" y="3571"/>
                  </a:lnTo>
                  <a:lnTo>
                    <a:pt x="3808" y="3596"/>
                  </a:lnTo>
                  <a:lnTo>
                    <a:pt x="3797" y="3630"/>
                  </a:lnTo>
                  <a:lnTo>
                    <a:pt x="3735" y="3623"/>
                  </a:lnTo>
                  <a:lnTo>
                    <a:pt x="3697" y="3599"/>
                  </a:lnTo>
                  <a:lnTo>
                    <a:pt x="3686" y="3577"/>
                  </a:lnTo>
                  <a:lnTo>
                    <a:pt x="3645" y="3585"/>
                  </a:lnTo>
                  <a:lnTo>
                    <a:pt x="3641" y="3541"/>
                  </a:lnTo>
                  <a:lnTo>
                    <a:pt x="3605" y="3550"/>
                  </a:lnTo>
                  <a:lnTo>
                    <a:pt x="3543" y="3594"/>
                  </a:lnTo>
                  <a:lnTo>
                    <a:pt x="3503" y="3608"/>
                  </a:lnTo>
                  <a:lnTo>
                    <a:pt x="3465" y="3594"/>
                  </a:lnTo>
                  <a:lnTo>
                    <a:pt x="3396" y="3585"/>
                  </a:lnTo>
                  <a:lnTo>
                    <a:pt x="3362" y="3599"/>
                  </a:lnTo>
                  <a:lnTo>
                    <a:pt x="3344" y="3638"/>
                  </a:lnTo>
                  <a:lnTo>
                    <a:pt x="3306" y="3680"/>
                  </a:lnTo>
                  <a:lnTo>
                    <a:pt x="3240" y="3686"/>
                  </a:lnTo>
                  <a:lnTo>
                    <a:pt x="3131" y="3722"/>
                  </a:lnTo>
                  <a:lnTo>
                    <a:pt x="3085" y="3734"/>
                  </a:lnTo>
                  <a:lnTo>
                    <a:pt x="2970" y="3733"/>
                  </a:lnTo>
                  <a:lnTo>
                    <a:pt x="2939" y="3786"/>
                  </a:lnTo>
                  <a:lnTo>
                    <a:pt x="2883" y="3786"/>
                  </a:lnTo>
                  <a:lnTo>
                    <a:pt x="2835" y="3778"/>
                  </a:lnTo>
                  <a:lnTo>
                    <a:pt x="2796" y="3798"/>
                  </a:lnTo>
                  <a:lnTo>
                    <a:pt x="2707" y="3844"/>
                  </a:lnTo>
                  <a:lnTo>
                    <a:pt x="2648" y="3850"/>
                  </a:lnTo>
                  <a:lnTo>
                    <a:pt x="2585" y="3923"/>
                  </a:lnTo>
                  <a:lnTo>
                    <a:pt x="2592" y="3978"/>
                  </a:lnTo>
                  <a:lnTo>
                    <a:pt x="2593" y="4029"/>
                  </a:lnTo>
                  <a:lnTo>
                    <a:pt x="2561" y="4040"/>
                  </a:lnTo>
                  <a:lnTo>
                    <a:pt x="2555" y="4073"/>
                  </a:lnTo>
                  <a:lnTo>
                    <a:pt x="2518" y="4092"/>
                  </a:lnTo>
                  <a:lnTo>
                    <a:pt x="2534" y="4162"/>
                  </a:lnTo>
                  <a:lnTo>
                    <a:pt x="2578" y="4199"/>
                  </a:lnTo>
                  <a:lnTo>
                    <a:pt x="2559" y="4275"/>
                  </a:lnTo>
                  <a:lnTo>
                    <a:pt x="2583" y="4425"/>
                  </a:lnTo>
                  <a:lnTo>
                    <a:pt x="2506" y="4454"/>
                  </a:lnTo>
                  <a:lnTo>
                    <a:pt x="2528" y="4507"/>
                  </a:lnTo>
                  <a:lnTo>
                    <a:pt x="2546" y="4598"/>
                  </a:lnTo>
                  <a:lnTo>
                    <a:pt x="2567" y="4626"/>
                  </a:lnTo>
                  <a:lnTo>
                    <a:pt x="2585" y="4721"/>
                  </a:lnTo>
                  <a:lnTo>
                    <a:pt x="2569" y="4760"/>
                  </a:lnTo>
                  <a:lnTo>
                    <a:pt x="2551" y="4789"/>
                  </a:lnTo>
                  <a:lnTo>
                    <a:pt x="2585" y="4802"/>
                  </a:lnTo>
                  <a:lnTo>
                    <a:pt x="2608" y="4824"/>
                  </a:lnTo>
                  <a:lnTo>
                    <a:pt x="2590" y="4871"/>
                  </a:lnTo>
                  <a:lnTo>
                    <a:pt x="2603" y="4909"/>
                  </a:lnTo>
                  <a:lnTo>
                    <a:pt x="2643" y="4928"/>
                  </a:lnTo>
                  <a:lnTo>
                    <a:pt x="2625" y="4968"/>
                  </a:lnTo>
                  <a:lnTo>
                    <a:pt x="2645" y="5010"/>
                  </a:lnTo>
                  <a:lnTo>
                    <a:pt x="2701" y="5013"/>
                  </a:lnTo>
                  <a:lnTo>
                    <a:pt x="2734" y="5040"/>
                  </a:lnTo>
                  <a:lnTo>
                    <a:pt x="2750" y="5030"/>
                  </a:lnTo>
                  <a:lnTo>
                    <a:pt x="2711" y="5053"/>
                  </a:lnTo>
                  <a:lnTo>
                    <a:pt x="2686" y="5123"/>
                  </a:lnTo>
                  <a:lnTo>
                    <a:pt x="2681" y="5158"/>
                  </a:lnTo>
                  <a:lnTo>
                    <a:pt x="2704" y="5168"/>
                  </a:lnTo>
                  <a:lnTo>
                    <a:pt x="2732" y="5174"/>
                  </a:lnTo>
                  <a:lnTo>
                    <a:pt x="2732" y="5208"/>
                  </a:lnTo>
                  <a:lnTo>
                    <a:pt x="2702" y="5272"/>
                  </a:lnTo>
                  <a:lnTo>
                    <a:pt x="2654" y="5329"/>
                  </a:lnTo>
                  <a:lnTo>
                    <a:pt x="2648" y="5357"/>
                  </a:lnTo>
                  <a:lnTo>
                    <a:pt x="2651" y="5378"/>
                  </a:lnTo>
                  <a:lnTo>
                    <a:pt x="2639" y="5405"/>
                  </a:lnTo>
                  <a:lnTo>
                    <a:pt x="2603" y="5406"/>
                  </a:lnTo>
                  <a:lnTo>
                    <a:pt x="2608" y="5371"/>
                  </a:lnTo>
                  <a:lnTo>
                    <a:pt x="2593" y="5367"/>
                  </a:lnTo>
                  <a:lnTo>
                    <a:pt x="2572" y="5341"/>
                  </a:lnTo>
                  <a:lnTo>
                    <a:pt x="2532" y="5344"/>
                  </a:lnTo>
                  <a:lnTo>
                    <a:pt x="2506" y="5360"/>
                  </a:lnTo>
                  <a:lnTo>
                    <a:pt x="2481" y="5361"/>
                  </a:lnTo>
                  <a:lnTo>
                    <a:pt x="2450" y="5351"/>
                  </a:lnTo>
                  <a:lnTo>
                    <a:pt x="2424" y="5332"/>
                  </a:lnTo>
                  <a:lnTo>
                    <a:pt x="2387" y="5335"/>
                  </a:lnTo>
                  <a:lnTo>
                    <a:pt x="2333" y="5340"/>
                  </a:lnTo>
                  <a:lnTo>
                    <a:pt x="2301" y="5340"/>
                  </a:lnTo>
                  <a:lnTo>
                    <a:pt x="2302" y="5318"/>
                  </a:lnTo>
                  <a:lnTo>
                    <a:pt x="2275" y="5292"/>
                  </a:lnTo>
                  <a:lnTo>
                    <a:pt x="2234" y="5283"/>
                  </a:lnTo>
                  <a:lnTo>
                    <a:pt x="2225" y="5266"/>
                  </a:lnTo>
                  <a:lnTo>
                    <a:pt x="2240" y="5244"/>
                  </a:lnTo>
                  <a:lnTo>
                    <a:pt x="2223" y="5227"/>
                  </a:lnTo>
                  <a:lnTo>
                    <a:pt x="2183" y="5192"/>
                  </a:lnTo>
                  <a:lnTo>
                    <a:pt x="2164" y="5193"/>
                  </a:lnTo>
                  <a:lnTo>
                    <a:pt x="2130" y="5189"/>
                  </a:lnTo>
                  <a:lnTo>
                    <a:pt x="2129" y="5153"/>
                  </a:lnTo>
                  <a:lnTo>
                    <a:pt x="2072" y="5129"/>
                  </a:lnTo>
                  <a:lnTo>
                    <a:pt x="2030" y="5136"/>
                  </a:lnTo>
                  <a:lnTo>
                    <a:pt x="1979" y="5135"/>
                  </a:lnTo>
                  <a:lnTo>
                    <a:pt x="1929" y="5141"/>
                  </a:lnTo>
                  <a:lnTo>
                    <a:pt x="1882" y="5145"/>
                  </a:lnTo>
                  <a:lnTo>
                    <a:pt x="1858" y="5125"/>
                  </a:lnTo>
                  <a:lnTo>
                    <a:pt x="1850" y="5104"/>
                  </a:lnTo>
                  <a:lnTo>
                    <a:pt x="1791" y="5087"/>
                  </a:lnTo>
                  <a:lnTo>
                    <a:pt x="1803" y="5044"/>
                  </a:lnTo>
                  <a:lnTo>
                    <a:pt x="1749" y="4997"/>
                  </a:lnTo>
                  <a:lnTo>
                    <a:pt x="1718" y="4989"/>
                  </a:lnTo>
                  <a:lnTo>
                    <a:pt x="1684" y="5002"/>
                  </a:lnTo>
                  <a:lnTo>
                    <a:pt x="1649" y="5009"/>
                  </a:lnTo>
                  <a:lnTo>
                    <a:pt x="1633" y="4988"/>
                  </a:lnTo>
                  <a:lnTo>
                    <a:pt x="1600" y="4961"/>
                  </a:lnTo>
                  <a:lnTo>
                    <a:pt x="1574" y="4977"/>
                  </a:lnTo>
                  <a:lnTo>
                    <a:pt x="1548" y="4999"/>
                  </a:lnTo>
                  <a:lnTo>
                    <a:pt x="1476" y="5002"/>
                  </a:lnTo>
                  <a:lnTo>
                    <a:pt x="1424" y="4987"/>
                  </a:lnTo>
                  <a:lnTo>
                    <a:pt x="1405" y="4928"/>
                  </a:lnTo>
                  <a:lnTo>
                    <a:pt x="1402" y="4894"/>
                  </a:lnTo>
                  <a:lnTo>
                    <a:pt x="1435" y="4881"/>
                  </a:lnTo>
                  <a:lnTo>
                    <a:pt x="1432" y="4831"/>
                  </a:lnTo>
                  <a:lnTo>
                    <a:pt x="1432" y="4791"/>
                  </a:lnTo>
                  <a:lnTo>
                    <a:pt x="1423" y="4777"/>
                  </a:lnTo>
                  <a:lnTo>
                    <a:pt x="1393" y="4768"/>
                  </a:lnTo>
                  <a:lnTo>
                    <a:pt x="1387" y="4744"/>
                  </a:lnTo>
                  <a:lnTo>
                    <a:pt x="1363" y="4730"/>
                  </a:lnTo>
                  <a:lnTo>
                    <a:pt x="1328" y="4753"/>
                  </a:lnTo>
                  <a:lnTo>
                    <a:pt x="1309" y="4736"/>
                  </a:lnTo>
                  <a:lnTo>
                    <a:pt x="1296" y="4718"/>
                  </a:lnTo>
                  <a:lnTo>
                    <a:pt x="1264" y="4693"/>
                  </a:lnTo>
                  <a:lnTo>
                    <a:pt x="1293" y="4649"/>
                  </a:lnTo>
                  <a:lnTo>
                    <a:pt x="1340" y="4655"/>
                  </a:lnTo>
                  <a:lnTo>
                    <a:pt x="1375" y="4598"/>
                  </a:lnTo>
                  <a:lnTo>
                    <a:pt x="1398" y="4573"/>
                  </a:lnTo>
                  <a:lnTo>
                    <a:pt x="1403" y="4547"/>
                  </a:lnTo>
                  <a:lnTo>
                    <a:pt x="1417" y="4537"/>
                  </a:lnTo>
                  <a:lnTo>
                    <a:pt x="1443" y="4509"/>
                  </a:lnTo>
                  <a:lnTo>
                    <a:pt x="1411" y="4473"/>
                  </a:lnTo>
                  <a:lnTo>
                    <a:pt x="1353" y="4419"/>
                  </a:lnTo>
                  <a:lnTo>
                    <a:pt x="1313" y="4368"/>
                  </a:lnTo>
                  <a:lnTo>
                    <a:pt x="1313" y="4305"/>
                  </a:lnTo>
                  <a:lnTo>
                    <a:pt x="1277" y="4289"/>
                  </a:lnTo>
                  <a:lnTo>
                    <a:pt x="1235" y="4286"/>
                  </a:lnTo>
                  <a:lnTo>
                    <a:pt x="1196" y="4272"/>
                  </a:lnTo>
                  <a:lnTo>
                    <a:pt x="1205" y="4234"/>
                  </a:lnTo>
                  <a:lnTo>
                    <a:pt x="1179" y="4225"/>
                  </a:lnTo>
                  <a:lnTo>
                    <a:pt x="1153" y="4233"/>
                  </a:lnTo>
                  <a:lnTo>
                    <a:pt x="1103" y="4245"/>
                  </a:lnTo>
                  <a:lnTo>
                    <a:pt x="1076" y="4249"/>
                  </a:lnTo>
                  <a:lnTo>
                    <a:pt x="1023" y="4226"/>
                  </a:lnTo>
                  <a:lnTo>
                    <a:pt x="987" y="4230"/>
                  </a:lnTo>
                  <a:lnTo>
                    <a:pt x="948" y="4239"/>
                  </a:lnTo>
                  <a:lnTo>
                    <a:pt x="905" y="4236"/>
                  </a:lnTo>
                  <a:lnTo>
                    <a:pt x="865" y="4208"/>
                  </a:lnTo>
                  <a:lnTo>
                    <a:pt x="794" y="4184"/>
                  </a:lnTo>
                  <a:lnTo>
                    <a:pt x="763" y="4187"/>
                  </a:lnTo>
                  <a:lnTo>
                    <a:pt x="706" y="4204"/>
                  </a:lnTo>
                  <a:lnTo>
                    <a:pt x="680" y="4200"/>
                  </a:lnTo>
                  <a:lnTo>
                    <a:pt x="647" y="4175"/>
                  </a:lnTo>
                  <a:lnTo>
                    <a:pt x="632" y="4124"/>
                  </a:lnTo>
                  <a:lnTo>
                    <a:pt x="621" y="4076"/>
                  </a:lnTo>
                  <a:lnTo>
                    <a:pt x="638" y="4033"/>
                  </a:lnTo>
                  <a:lnTo>
                    <a:pt x="596" y="3986"/>
                  </a:lnTo>
                  <a:lnTo>
                    <a:pt x="575" y="3951"/>
                  </a:lnTo>
                  <a:lnTo>
                    <a:pt x="591" y="3922"/>
                  </a:lnTo>
                  <a:lnTo>
                    <a:pt x="581" y="3894"/>
                  </a:lnTo>
                  <a:lnTo>
                    <a:pt x="537" y="3863"/>
                  </a:lnTo>
                  <a:lnTo>
                    <a:pt x="501" y="3788"/>
                  </a:lnTo>
                  <a:lnTo>
                    <a:pt x="515" y="3762"/>
                  </a:lnTo>
                  <a:lnTo>
                    <a:pt x="531" y="3751"/>
                  </a:lnTo>
                  <a:lnTo>
                    <a:pt x="559" y="3751"/>
                  </a:lnTo>
                  <a:lnTo>
                    <a:pt x="581" y="3741"/>
                  </a:lnTo>
                  <a:lnTo>
                    <a:pt x="589" y="3719"/>
                  </a:lnTo>
                  <a:lnTo>
                    <a:pt x="560" y="3709"/>
                  </a:lnTo>
                  <a:lnTo>
                    <a:pt x="513" y="3703"/>
                  </a:lnTo>
                  <a:lnTo>
                    <a:pt x="473" y="3681"/>
                  </a:lnTo>
                  <a:lnTo>
                    <a:pt x="458" y="3660"/>
                  </a:lnTo>
                  <a:lnTo>
                    <a:pt x="426" y="3671"/>
                  </a:lnTo>
                  <a:lnTo>
                    <a:pt x="405" y="3660"/>
                  </a:lnTo>
                  <a:lnTo>
                    <a:pt x="363" y="3643"/>
                  </a:lnTo>
                  <a:lnTo>
                    <a:pt x="258" y="3635"/>
                  </a:lnTo>
                  <a:lnTo>
                    <a:pt x="217" y="3643"/>
                  </a:lnTo>
                  <a:lnTo>
                    <a:pt x="205" y="3645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4" name="Sachsen">
              <a:extLst>
                <a:ext uri="{FF2B5EF4-FFF2-40B4-BE49-F238E27FC236}">
                  <a16:creationId xmlns:a16="http://schemas.microsoft.com/office/drawing/2014/main" id="{69984FB9-2167-3A8E-9982-2E6AD1BEA3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507" y="2368015"/>
              <a:ext cx="993752" cy="906119"/>
            </a:xfrm>
            <a:custGeom>
              <a:avLst/>
              <a:gdLst>
                <a:gd name="T0" fmla="*/ 752 w 5266"/>
                <a:gd name="T1" fmla="*/ 3434 h 4393"/>
                <a:gd name="T2" fmla="*/ 907 w 5266"/>
                <a:gd name="T3" fmla="*/ 3675 h 4393"/>
                <a:gd name="T4" fmla="*/ 1015 w 5266"/>
                <a:gd name="T5" fmla="*/ 3581 h 4393"/>
                <a:gd name="T6" fmla="*/ 1231 w 5266"/>
                <a:gd name="T7" fmla="*/ 3275 h 4393"/>
                <a:gd name="T8" fmla="*/ 1760 w 5266"/>
                <a:gd name="T9" fmla="*/ 3096 h 4393"/>
                <a:gd name="T10" fmla="*/ 2186 w 5266"/>
                <a:gd name="T11" fmla="*/ 2978 h 4393"/>
                <a:gd name="T12" fmla="*/ 2545 w 5266"/>
                <a:gd name="T13" fmla="*/ 2770 h 4393"/>
                <a:gd name="T14" fmla="*/ 2840 w 5266"/>
                <a:gd name="T15" fmla="*/ 2641 h 4393"/>
                <a:gd name="T16" fmla="*/ 3030 w 5266"/>
                <a:gd name="T17" fmla="*/ 2442 h 4393"/>
                <a:gd name="T18" fmla="*/ 3367 w 5266"/>
                <a:gd name="T19" fmla="*/ 2415 h 4393"/>
                <a:gd name="T20" fmla="*/ 3667 w 5266"/>
                <a:gd name="T21" fmla="*/ 2207 h 4393"/>
                <a:gd name="T22" fmla="*/ 4197 w 5266"/>
                <a:gd name="T23" fmla="*/ 1993 h 4393"/>
                <a:gd name="T24" fmla="*/ 4065 w 5266"/>
                <a:gd name="T25" fmla="*/ 1682 h 4393"/>
                <a:gd name="T26" fmla="*/ 4334 w 5266"/>
                <a:gd name="T27" fmla="*/ 1649 h 4393"/>
                <a:gd name="T28" fmla="*/ 4511 w 5266"/>
                <a:gd name="T29" fmla="*/ 1906 h 4393"/>
                <a:gd name="T30" fmla="*/ 4792 w 5266"/>
                <a:gd name="T31" fmla="*/ 2163 h 4393"/>
                <a:gd name="T32" fmla="*/ 5212 w 5266"/>
                <a:gd name="T33" fmla="*/ 1261 h 4393"/>
                <a:gd name="T34" fmla="*/ 5087 w 5266"/>
                <a:gd name="T35" fmla="*/ 501 h 4393"/>
                <a:gd name="T36" fmla="*/ 4736 w 5266"/>
                <a:gd name="T37" fmla="*/ 216 h 4393"/>
                <a:gd name="T38" fmla="*/ 4615 w 5266"/>
                <a:gd name="T39" fmla="*/ 332 h 4393"/>
                <a:gd name="T40" fmla="*/ 4396 w 5266"/>
                <a:gd name="T41" fmla="*/ 304 h 4393"/>
                <a:gd name="T42" fmla="*/ 4172 w 5266"/>
                <a:gd name="T43" fmla="*/ 441 h 4393"/>
                <a:gd name="T44" fmla="*/ 3834 w 5266"/>
                <a:gd name="T45" fmla="*/ 368 h 4393"/>
                <a:gd name="T46" fmla="*/ 3716 w 5266"/>
                <a:gd name="T47" fmla="*/ 511 h 4393"/>
                <a:gd name="T48" fmla="*/ 3667 w 5266"/>
                <a:gd name="T49" fmla="*/ 688 h 4393"/>
                <a:gd name="T50" fmla="*/ 3517 w 5266"/>
                <a:gd name="T51" fmla="*/ 736 h 4393"/>
                <a:gd name="T52" fmla="*/ 3169 w 5266"/>
                <a:gd name="T53" fmla="*/ 796 h 4393"/>
                <a:gd name="T54" fmla="*/ 2869 w 5266"/>
                <a:gd name="T55" fmla="*/ 703 h 4393"/>
                <a:gd name="T56" fmla="*/ 2580 w 5266"/>
                <a:gd name="T57" fmla="*/ 642 h 4393"/>
                <a:gd name="T58" fmla="*/ 2364 w 5266"/>
                <a:gd name="T59" fmla="*/ 641 h 4393"/>
                <a:gd name="T60" fmla="*/ 2363 w 5266"/>
                <a:gd name="T61" fmla="*/ 356 h 4393"/>
                <a:gd name="T62" fmla="*/ 2189 w 5266"/>
                <a:gd name="T63" fmla="*/ 178 h 4393"/>
                <a:gd name="T64" fmla="*/ 1985 w 5266"/>
                <a:gd name="T65" fmla="*/ 55 h 4393"/>
                <a:gd name="T66" fmla="*/ 1782 w 5266"/>
                <a:gd name="T67" fmla="*/ 9 h 4393"/>
                <a:gd name="T68" fmla="*/ 1483 w 5266"/>
                <a:gd name="T69" fmla="*/ 139 h 4393"/>
                <a:gd name="T70" fmla="*/ 1012 w 5266"/>
                <a:gd name="T71" fmla="*/ 237 h 4393"/>
                <a:gd name="T72" fmla="*/ 738 w 5266"/>
                <a:gd name="T73" fmla="*/ 499 h 4393"/>
                <a:gd name="T74" fmla="*/ 683 w 5266"/>
                <a:gd name="T75" fmla="*/ 913 h 4393"/>
                <a:gd name="T76" fmla="*/ 762 w 5266"/>
                <a:gd name="T77" fmla="*/ 1261 h 4393"/>
                <a:gd name="T78" fmla="*/ 878 w 5266"/>
                <a:gd name="T79" fmla="*/ 1472 h 4393"/>
                <a:gd name="T80" fmla="*/ 1117 w 5266"/>
                <a:gd name="T81" fmla="*/ 1538 h 4393"/>
                <a:gd name="T82" fmla="*/ 1306 w 5266"/>
                <a:gd name="T83" fmla="*/ 1709 h 4393"/>
                <a:gd name="T84" fmla="*/ 1486 w 5266"/>
                <a:gd name="T85" fmla="*/ 1920 h 4393"/>
                <a:gd name="T86" fmla="*/ 1181 w 5266"/>
                <a:gd name="T87" fmla="*/ 2052 h 4393"/>
                <a:gd name="T88" fmla="*/ 1004 w 5266"/>
                <a:gd name="T89" fmla="*/ 2132 h 4393"/>
                <a:gd name="T90" fmla="*/ 853 w 5266"/>
                <a:gd name="T91" fmla="*/ 2238 h 4393"/>
                <a:gd name="T92" fmla="*/ 807 w 5266"/>
                <a:gd name="T93" fmla="*/ 2344 h 4393"/>
                <a:gd name="T94" fmla="*/ 884 w 5266"/>
                <a:gd name="T95" fmla="*/ 2510 h 4393"/>
                <a:gd name="T96" fmla="*/ 873 w 5266"/>
                <a:gd name="T97" fmla="*/ 2631 h 4393"/>
                <a:gd name="T98" fmla="*/ 738 w 5266"/>
                <a:gd name="T99" fmla="*/ 2694 h 4393"/>
                <a:gd name="T100" fmla="*/ 652 w 5266"/>
                <a:gd name="T101" fmla="*/ 2726 h 4393"/>
                <a:gd name="T102" fmla="*/ 667 w 5266"/>
                <a:gd name="T103" fmla="*/ 2805 h 4393"/>
                <a:gd name="T104" fmla="*/ 493 w 5266"/>
                <a:gd name="T105" fmla="*/ 2810 h 4393"/>
                <a:gd name="T106" fmla="*/ 438 w 5266"/>
                <a:gd name="T107" fmla="*/ 2673 h 4393"/>
                <a:gd name="T108" fmla="*/ 291 w 5266"/>
                <a:gd name="T109" fmla="*/ 2837 h 4393"/>
                <a:gd name="T110" fmla="*/ 344 w 5266"/>
                <a:gd name="T111" fmla="*/ 2942 h 4393"/>
                <a:gd name="T112" fmla="*/ 311 w 5266"/>
                <a:gd name="T113" fmla="*/ 3094 h 4393"/>
                <a:gd name="T114" fmla="*/ 363 w 5266"/>
                <a:gd name="T115" fmla="*/ 3192 h 4393"/>
                <a:gd name="T116" fmla="*/ 626 w 5266"/>
                <a:gd name="T117" fmla="*/ 3457 h 4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6" h="4393">
                  <a:moveTo>
                    <a:pt x="1283" y="4393"/>
                  </a:moveTo>
                  <a:lnTo>
                    <a:pt x="1195" y="4364"/>
                  </a:lnTo>
                  <a:lnTo>
                    <a:pt x="1283" y="4393"/>
                  </a:lnTo>
                  <a:lnTo>
                    <a:pt x="1283" y="4393"/>
                  </a:lnTo>
                  <a:close/>
                  <a:moveTo>
                    <a:pt x="626" y="3457"/>
                  </a:moveTo>
                  <a:lnTo>
                    <a:pt x="672" y="3423"/>
                  </a:lnTo>
                  <a:lnTo>
                    <a:pt x="752" y="3434"/>
                  </a:lnTo>
                  <a:lnTo>
                    <a:pt x="776" y="3516"/>
                  </a:lnTo>
                  <a:lnTo>
                    <a:pt x="781" y="3549"/>
                  </a:lnTo>
                  <a:lnTo>
                    <a:pt x="847" y="3555"/>
                  </a:lnTo>
                  <a:lnTo>
                    <a:pt x="864" y="3587"/>
                  </a:lnTo>
                  <a:lnTo>
                    <a:pt x="827" y="3613"/>
                  </a:lnTo>
                  <a:lnTo>
                    <a:pt x="883" y="3650"/>
                  </a:lnTo>
                  <a:lnTo>
                    <a:pt x="907" y="3675"/>
                  </a:lnTo>
                  <a:lnTo>
                    <a:pt x="884" y="3740"/>
                  </a:lnTo>
                  <a:lnTo>
                    <a:pt x="910" y="3785"/>
                  </a:lnTo>
                  <a:lnTo>
                    <a:pt x="955" y="3790"/>
                  </a:lnTo>
                  <a:lnTo>
                    <a:pt x="967" y="3724"/>
                  </a:lnTo>
                  <a:lnTo>
                    <a:pt x="976" y="3639"/>
                  </a:lnTo>
                  <a:lnTo>
                    <a:pt x="1011" y="3629"/>
                  </a:lnTo>
                  <a:lnTo>
                    <a:pt x="1015" y="3581"/>
                  </a:lnTo>
                  <a:lnTo>
                    <a:pt x="1037" y="3523"/>
                  </a:lnTo>
                  <a:lnTo>
                    <a:pt x="1092" y="3490"/>
                  </a:lnTo>
                  <a:lnTo>
                    <a:pt x="1094" y="3434"/>
                  </a:lnTo>
                  <a:lnTo>
                    <a:pt x="1152" y="3413"/>
                  </a:lnTo>
                  <a:lnTo>
                    <a:pt x="1168" y="3354"/>
                  </a:lnTo>
                  <a:lnTo>
                    <a:pt x="1223" y="3345"/>
                  </a:lnTo>
                  <a:lnTo>
                    <a:pt x="1231" y="3275"/>
                  </a:lnTo>
                  <a:lnTo>
                    <a:pt x="1300" y="3231"/>
                  </a:lnTo>
                  <a:lnTo>
                    <a:pt x="1504" y="3194"/>
                  </a:lnTo>
                  <a:lnTo>
                    <a:pt x="1562" y="3222"/>
                  </a:lnTo>
                  <a:lnTo>
                    <a:pt x="1604" y="3179"/>
                  </a:lnTo>
                  <a:lnTo>
                    <a:pt x="1633" y="3136"/>
                  </a:lnTo>
                  <a:lnTo>
                    <a:pt x="1713" y="3122"/>
                  </a:lnTo>
                  <a:lnTo>
                    <a:pt x="1760" y="3096"/>
                  </a:lnTo>
                  <a:lnTo>
                    <a:pt x="1913" y="3194"/>
                  </a:lnTo>
                  <a:lnTo>
                    <a:pt x="2003" y="3181"/>
                  </a:lnTo>
                  <a:lnTo>
                    <a:pt x="2064" y="3125"/>
                  </a:lnTo>
                  <a:lnTo>
                    <a:pt x="2070" y="3007"/>
                  </a:lnTo>
                  <a:lnTo>
                    <a:pt x="2094" y="2949"/>
                  </a:lnTo>
                  <a:lnTo>
                    <a:pt x="2139" y="2967"/>
                  </a:lnTo>
                  <a:lnTo>
                    <a:pt x="2186" y="2978"/>
                  </a:lnTo>
                  <a:lnTo>
                    <a:pt x="2231" y="2939"/>
                  </a:lnTo>
                  <a:lnTo>
                    <a:pt x="2265" y="2959"/>
                  </a:lnTo>
                  <a:lnTo>
                    <a:pt x="2352" y="2963"/>
                  </a:lnTo>
                  <a:lnTo>
                    <a:pt x="2424" y="2753"/>
                  </a:lnTo>
                  <a:lnTo>
                    <a:pt x="2487" y="2743"/>
                  </a:lnTo>
                  <a:lnTo>
                    <a:pt x="2496" y="2781"/>
                  </a:lnTo>
                  <a:lnTo>
                    <a:pt x="2545" y="2770"/>
                  </a:lnTo>
                  <a:lnTo>
                    <a:pt x="2549" y="2716"/>
                  </a:lnTo>
                  <a:lnTo>
                    <a:pt x="2610" y="2686"/>
                  </a:lnTo>
                  <a:lnTo>
                    <a:pt x="2629" y="2606"/>
                  </a:lnTo>
                  <a:lnTo>
                    <a:pt x="2675" y="2615"/>
                  </a:lnTo>
                  <a:lnTo>
                    <a:pt x="2689" y="2679"/>
                  </a:lnTo>
                  <a:lnTo>
                    <a:pt x="2774" y="2722"/>
                  </a:lnTo>
                  <a:lnTo>
                    <a:pt x="2840" y="2641"/>
                  </a:lnTo>
                  <a:lnTo>
                    <a:pt x="2872" y="2631"/>
                  </a:lnTo>
                  <a:lnTo>
                    <a:pt x="2856" y="2591"/>
                  </a:lnTo>
                  <a:lnTo>
                    <a:pt x="2895" y="2557"/>
                  </a:lnTo>
                  <a:lnTo>
                    <a:pt x="2886" y="2495"/>
                  </a:lnTo>
                  <a:lnTo>
                    <a:pt x="2890" y="2460"/>
                  </a:lnTo>
                  <a:lnTo>
                    <a:pt x="2947" y="2443"/>
                  </a:lnTo>
                  <a:lnTo>
                    <a:pt x="3030" y="2442"/>
                  </a:lnTo>
                  <a:lnTo>
                    <a:pt x="3058" y="2393"/>
                  </a:lnTo>
                  <a:lnTo>
                    <a:pt x="3114" y="2404"/>
                  </a:lnTo>
                  <a:lnTo>
                    <a:pt x="3124" y="2431"/>
                  </a:lnTo>
                  <a:lnTo>
                    <a:pt x="3176" y="2428"/>
                  </a:lnTo>
                  <a:lnTo>
                    <a:pt x="3195" y="2396"/>
                  </a:lnTo>
                  <a:lnTo>
                    <a:pt x="3322" y="2393"/>
                  </a:lnTo>
                  <a:lnTo>
                    <a:pt x="3367" y="2415"/>
                  </a:lnTo>
                  <a:lnTo>
                    <a:pt x="3416" y="2393"/>
                  </a:lnTo>
                  <a:lnTo>
                    <a:pt x="3461" y="2351"/>
                  </a:lnTo>
                  <a:lnTo>
                    <a:pt x="3456" y="2291"/>
                  </a:lnTo>
                  <a:lnTo>
                    <a:pt x="3482" y="2248"/>
                  </a:lnTo>
                  <a:lnTo>
                    <a:pt x="3540" y="2251"/>
                  </a:lnTo>
                  <a:lnTo>
                    <a:pt x="3593" y="2191"/>
                  </a:lnTo>
                  <a:lnTo>
                    <a:pt x="3667" y="2207"/>
                  </a:lnTo>
                  <a:lnTo>
                    <a:pt x="3738" y="2191"/>
                  </a:lnTo>
                  <a:lnTo>
                    <a:pt x="3803" y="2147"/>
                  </a:lnTo>
                  <a:lnTo>
                    <a:pt x="3986" y="2063"/>
                  </a:lnTo>
                  <a:lnTo>
                    <a:pt x="4002" y="2012"/>
                  </a:lnTo>
                  <a:lnTo>
                    <a:pt x="4061" y="1991"/>
                  </a:lnTo>
                  <a:lnTo>
                    <a:pt x="4099" y="2019"/>
                  </a:lnTo>
                  <a:lnTo>
                    <a:pt x="4197" y="1993"/>
                  </a:lnTo>
                  <a:lnTo>
                    <a:pt x="4250" y="1969"/>
                  </a:lnTo>
                  <a:lnTo>
                    <a:pt x="4276" y="1888"/>
                  </a:lnTo>
                  <a:lnTo>
                    <a:pt x="4119" y="1841"/>
                  </a:lnTo>
                  <a:lnTo>
                    <a:pt x="4160" y="1769"/>
                  </a:lnTo>
                  <a:lnTo>
                    <a:pt x="4119" y="1762"/>
                  </a:lnTo>
                  <a:lnTo>
                    <a:pt x="4037" y="1761"/>
                  </a:lnTo>
                  <a:lnTo>
                    <a:pt x="4065" y="1682"/>
                  </a:lnTo>
                  <a:lnTo>
                    <a:pt x="4091" y="1610"/>
                  </a:lnTo>
                  <a:lnTo>
                    <a:pt x="4140" y="1591"/>
                  </a:lnTo>
                  <a:lnTo>
                    <a:pt x="4166" y="1625"/>
                  </a:lnTo>
                  <a:lnTo>
                    <a:pt x="4209" y="1616"/>
                  </a:lnTo>
                  <a:lnTo>
                    <a:pt x="4229" y="1646"/>
                  </a:lnTo>
                  <a:lnTo>
                    <a:pt x="4283" y="1672"/>
                  </a:lnTo>
                  <a:lnTo>
                    <a:pt x="4334" y="1649"/>
                  </a:lnTo>
                  <a:lnTo>
                    <a:pt x="4350" y="1637"/>
                  </a:lnTo>
                  <a:lnTo>
                    <a:pt x="4401" y="1658"/>
                  </a:lnTo>
                  <a:lnTo>
                    <a:pt x="4453" y="1684"/>
                  </a:lnTo>
                  <a:lnTo>
                    <a:pt x="4525" y="1710"/>
                  </a:lnTo>
                  <a:lnTo>
                    <a:pt x="4585" y="1779"/>
                  </a:lnTo>
                  <a:lnTo>
                    <a:pt x="4557" y="1844"/>
                  </a:lnTo>
                  <a:lnTo>
                    <a:pt x="4511" y="1906"/>
                  </a:lnTo>
                  <a:lnTo>
                    <a:pt x="4527" y="1941"/>
                  </a:lnTo>
                  <a:lnTo>
                    <a:pt x="4667" y="1893"/>
                  </a:lnTo>
                  <a:lnTo>
                    <a:pt x="4659" y="1964"/>
                  </a:lnTo>
                  <a:lnTo>
                    <a:pt x="4629" y="1986"/>
                  </a:lnTo>
                  <a:lnTo>
                    <a:pt x="4602" y="2077"/>
                  </a:lnTo>
                  <a:lnTo>
                    <a:pt x="4755" y="2133"/>
                  </a:lnTo>
                  <a:lnTo>
                    <a:pt x="4792" y="2163"/>
                  </a:lnTo>
                  <a:lnTo>
                    <a:pt x="4872" y="2172"/>
                  </a:lnTo>
                  <a:lnTo>
                    <a:pt x="4924" y="2064"/>
                  </a:lnTo>
                  <a:lnTo>
                    <a:pt x="4924" y="2004"/>
                  </a:lnTo>
                  <a:lnTo>
                    <a:pt x="5041" y="1868"/>
                  </a:lnTo>
                  <a:lnTo>
                    <a:pt x="5129" y="1657"/>
                  </a:lnTo>
                  <a:lnTo>
                    <a:pt x="5193" y="1428"/>
                  </a:lnTo>
                  <a:lnTo>
                    <a:pt x="5212" y="1261"/>
                  </a:lnTo>
                  <a:lnTo>
                    <a:pt x="5266" y="1067"/>
                  </a:lnTo>
                  <a:lnTo>
                    <a:pt x="5254" y="982"/>
                  </a:lnTo>
                  <a:lnTo>
                    <a:pt x="5181" y="862"/>
                  </a:lnTo>
                  <a:lnTo>
                    <a:pt x="5162" y="761"/>
                  </a:lnTo>
                  <a:lnTo>
                    <a:pt x="5154" y="599"/>
                  </a:lnTo>
                  <a:lnTo>
                    <a:pt x="5144" y="530"/>
                  </a:lnTo>
                  <a:lnTo>
                    <a:pt x="5087" y="501"/>
                  </a:lnTo>
                  <a:lnTo>
                    <a:pt x="4931" y="437"/>
                  </a:lnTo>
                  <a:lnTo>
                    <a:pt x="4803" y="397"/>
                  </a:lnTo>
                  <a:lnTo>
                    <a:pt x="4781" y="351"/>
                  </a:lnTo>
                  <a:lnTo>
                    <a:pt x="4766" y="287"/>
                  </a:lnTo>
                  <a:lnTo>
                    <a:pt x="4796" y="242"/>
                  </a:lnTo>
                  <a:lnTo>
                    <a:pt x="4770" y="221"/>
                  </a:lnTo>
                  <a:lnTo>
                    <a:pt x="4736" y="216"/>
                  </a:lnTo>
                  <a:lnTo>
                    <a:pt x="4723" y="234"/>
                  </a:lnTo>
                  <a:lnTo>
                    <a:pt x="4736" y="262"/>
                  </a:lnTo>
                  <a:lnTo>
                    <a:pt x="4723" y="276"/>
                  </a:lnTo>
                  <a:lnTo>
                    <a:pt x="4717" y="302"/>
                  </a:lnTo>
                  <a:lnTo>
                    <a:pt x="4692" y="321"/>
                  </a:lnTo>
                  <a:lnTo>
                    <a:pt x="4656" y="329"/>
                  </a:lnTo>
                  <a:lnTo>
                    <a:pt x="4615" y="332"/>
                  </a:lnTo>
                  <a:lnTo>
                    <a:pt x="4573" y="308"/>
                  </a:lnTo>
                  <a:lnTo>
                    <a:pt x="4559" y="264"/>
                  </a:lnTo>
                  <a:lnTo>
                    <a:pt x="4533" y="240"/>
                  </a:lnTo>
                  <a:lnTo>
                    <a:pt x="4513" y="250"/>
                  </a:lnTo>
                  <a:lnTo>
                    <a:pt x="4493" y="285"/>
                  </a:lnTo>
                  <a:lnTo>
                    <a:pt x="4457" y="302"/>
                  </a:lnTo>
                  <a:lnTo>
                    <a:pt x="4396" y="304"/>
                  </a:lnTo>
                  <a:lnTo>
                    <a:pt x="4353" y="305"/>
                  </a:lnTo>
                  <a:lnTo>
                    <a:pt x="4318" y="334"/>
                  </a:lnTo>
                  <a:lnTo>
                    <a:pt x="4277" y="350"/>
                  </a:lnTo>
                  <a:lnTo>
                    <a:pt x="4239" y="352"/>
                  </a:lnTo>
                  <a:lnTo>
                    <a:pt x="4212" y="377"/>
                  </a:lnTo>
                  <a:lnTo>
                    <a:pt x="4187" y="409"/>
                  </a:lnTo>
                  <a:lnTo>
                    <a:pt x="4172" y="441"/>
                  </a:lnTo>
                  <a:lnTo>
                    <a:pt x="4127" y="429"/>
                  </a:lnTo>
                  <a:lnTo>
                    <a:pt x="4123" y="399"/>
                  </a:lnTo>
                  <a:lnTo>
                    <a:pt x="4090" y="383"/>
                  </a:lnTo>
                  <a:lnTo>
                    <a:pt x="4037" y="374"/>
                  </a:lnTo>
                  <a:lnTo>
                    <a:pt x="3933" y="363"/>
                  </a:lnTo>
                  <a:lnTo>
                    <a:pt x="3885" y="360"/>
                  </a:lnTo>
                  <a:lnTo>
                    <a:pt x="3834" y="368"/>
                  </a:lnTo>
                  <a:lnTo>
                    <a:pt x="3819" y="399"/>
                  </a:lnTo>
                  <a:lnTo>
                    <a:pt x="3800" y="418"/>
                  </a:lnTo>
                  <a:lnTo>
                    <a:pt x="3783" y="430"/>
                  </a:lnTo>
                  <a:lnTo>
                    <a:pt x="3765" y="462"/>
                  </a:lnTo>
                  <a:lnTo>
                    <a:pt x="3762" y="488"/>
                  </a:lnTo>
                  <a:lnTo>
                    <a:pt x="3754" y="516"/>
                  </a:lnTo>
                  <a:lnTo>
                    <a:pt x="3716" y="511"/>
                  </a:lnTo>
                  <a:lnTo>
                    <a:pt x="3685" y="510"/>
                  </a:lnTo>
                  <a:lnTo>
                    <a:pt x="3675" y="531"/>
                  </a:lnTo>
                  <a:lnTo>
                    <a:pt x="3701" y="547"/>
                  </a:lnTo>
                  <a:lnTo>
                    <a:pt x="3717" y="567"/>
                  </a:lnTo>
                  <a:lnTo>
                    <a:pt x="3716" y="605"/>
                  </a:lnTo>
                  <a:lnTo>
                    <a:pt x="3691" y="647"/>
                  </a:lnTo>
                  <a:lnTo>
                    <a:pt x="3667" y="688"/>
                  </a:lnTo>
                  <a:lnTo>
                    <a:pt x="3645" y="724"/>
                  </a:lnTo>
                  <a:lnTo>
                    <a:pt x="3614" y="757"/>
                  </a:lnTo>
                  <a:lnTo>
                    <a:pt x="3592" y="769"/>
                  </a:lnTo>
                  <a:lnTo>
                    <a:pt x="3566" y="747"/>
                  </a:lnTo>
                  <a:lnTo>
                    <a:pt x="3574" y="724"/>
                  </a:lnTo>
                  <a:lnTo>
                    <a:pt x="3553" y="724"/>
                  </a:lnTo>
                  <a:lnTo>
                    <a:pt x="3517" y="736"/>
                  </a:lnTo>
                  <a:lnTo>
                    <a:pt x="3475" y="762"/>
                  </a:lnTo>
                  <a:lnTo>
                    <a:pt x="3429" y="768"/>
                  </a:lnTo>
                  <a:lnTo>
                    <a:pt x="3392" y="769"/>
                  </a:lnTo>
                  <a:lnTo>
                    <a:pt x="3326" y="789"/>
                  </a:lnTo>
                  <a:lnTo>
                    <a:pt x="3270" y="795"/>
                  </a:lnTo>
                  <a:lnTo>
                    <a:pt x="3212" y="796"/>
                  </a:lnTo>
                  <a:lnTo>
                    <a:pt x="3169" y="796"/>
                  </a:lnTo>
                  <a:lnTo>
                    <a:pt x="3121" y="795"/>
                  </a:lnTo>
                  <a:lnTo>
                    <a:pt x="3014" y="795"/>
                  </a:lnTo>
                  <a:lnTo>
                    <a:pt x="2993" y="772"/>
                  </a:lnTo>
                  <a:lnTo>
                    <a:pt x="2961" y="750"/>
                  </a:lnTo>
                  <a:lnTo>
                    <a:pt x="2930" y="768"/>
                  </a:lnTo>
                  <a:lnTo>
                    <a:pt x="2881" y="740"/>
                  </a:lnTo>
                  <a:lnTo>
                    <a:pt x="2869" y="703"/>
                  </a:lnTo>
                  <a:lnTo>
                    <a:pt x="2817" y="673"/>
                  </a:lnTo>
                  <a:lnTo>
                    <a:pt x="2739" y="629"/>
                  </a:lnTo>
                  <a:lnTo>
                    <a:pt x="2693" y="587"/>
                  </a:lnTo>
                  <a:lnTo>
                    <a:pt x="2673" y="590"/>
                  </a:lnTo>
                  <a:lnTo>
                    <a:pt x="2649" y="624"/>
                  </a:lnTo>
                  <a:lnTo>
                    <a:pt x="2623" y="638"/>
                  </a:lnTo>
                  <a:lnTo>
                    <a:pt x="2580" y="642"/>
                  </a:lnTo>
                  <a:lnTo>
                    <a:pt x="2529" y="658"/>
                  </a:lnTo>
                  <a:lnTo>
                    <a:pt x="2501" y="704"/>
                  </a:lnTo>
                  <a:lnTo>
                    <a:pt x="2466" y="734"/>
                  </a:lnTo>
                  <a:lnTo>
                    <a:pt x="2431" y="737"/>
                  </a:lnTo>
                  <a:lnTo>
                    <a:pt x="2397" y="724"/>
                  </a:lnTo>
                  <a:lnTo>
                    <a:pt x="2369" y="683"/>
                  </a:lnTo>
                  <a:lnTo>
                    <a:pt x="2364" y="641"/>
                  </a:lnTo>
                  <a:lnTo>
                    <a:pt x="2340" y="638"/>
                  </a:lnTo>
                  <a:lnTo>
                    <a:pt x="2328" y="625"/>
                  </a:lnTo>
                  <a:lnTo>
                    <a:pt x="2348" y="588"/>
                  </a:lnTo>
                  <a:lnTo>
                    <a:pt x="2347" y="559"/>
                  </a:lnTo>
                  <a:lnTo>
                    <a:pt x="2350" y="494"/>
                  </a:lnTo>
                  <a:lnTo>
                    <a:pt x="2376" y="448"/>
                  </a:lnTo>
                  <a:lnTo>
                    <a:pt x="2363" y="356"/>
                  </a:lnTo>
                  <a:lnTo>
                    <a:pt x="2355" y="329"/>
                  </a:lnTo>
                  <a:lnTo>
                    <a:pt x="2303" y="299"/>
                  </a:lnTo>
                  <a:lnTo>
                    <a:pt x="2273" y="255"/>
                  </a:lnTo>
                  <a:lnTo>
                    <a:pt x="2303" y="208"/>
                  </a:lnTo>
                  <a:lnTo>
                    <a:pt x="2284" y="189"/>
                  </a:lnTo>
                  <a:lnTo>
                    <a:pt x="2232" y="169"/>
                  </a:lnTo>
                  <a:lnTo>
                    <a:pt x="2189" y="178"/>
                  </a:lnTo>
                  <a:lnTo>
                    <a:pt x="2144" y="102"/>
                  </a:lnTo>
                  <a:lnTo>
                    <a:pt x="2124" y="88"/>
                  </a:lnTo>
                  <a:lnTo>
                    <a:pt x="2091" y="104"/>
                  </a:lnTo>
                  <a:lnTo>
                    <a:pt x="2071" y="68"/>
                  </a:lnTo>
                  <a:lnTo>
                    <a:pt x="2061" y="29"/>
                  </a:lnTo>
                  <a:lnTo>
                    <a:pt x="2026" y="30"/>
                  </a:lnTo>
                  <a:lnTo>
                    <a:pt x="1985" y="55"/>
                  </a:lnTo>
                  <a:lnTo>
                    <a:pt x="1974" y="89"/>
                  </a:lnTo>
                  <a:lnTo>
                    <a:pt x="1912" y="82"/>
                  </a:lnTo>
                  <a:lnTo>
                    <a:pt x="1874" y="58"/>
                  </a:lnTo>
                  <a:lnTo>
                    <a:pt x="1863" y="36"/>
                  </a:lnTo>
                  <a:lnTo>
                    <a:pt x="1822" y="44"/>
                  </a:lnTo>
                  <a:lnTo>
                    <a:pt x="1818" y="0"/>
                  </a:lnTo>
                  <a:lnTo>
                    <a:pt x="1782" y="9"/>
                  </a:lnTo>
                  <a:lnTo>
                    <a:pt x="1720" y="53"/>
                  </a:lnTo>
                  <a:lnTo>
                    <a:pt x="1680" y="67"/>
                  </a:lnTo>
                  <a:lnTo>
                    <a:pt x="1642" y="53"/>
                  </a:lnTo>
                  <a:lnTo>
                    <a:pt x="1573" y="44"/>
                  </a:lnTo>
                  <a:lnTo>
                    <a:pt x="1539" y="58"/>
                  </a:lnTo>
                  <a:lnTo>
                    <a:pt x="1521" y="97"/>
                  </a:lnTo>
                  <a:lnTo>
                    <a:pt x="1483" y="139"/>
                  </a:lnTo>
                  <a:lnTo>
                    <a:pt x="1417" y="145"/>
                  </a:lnTo>
                  <a:lnTo>
                    <a:pt x="1308" y="181"/>
                  </a:lnTo>
                  <a:lnTo>
                    <a:pt x="1262" y="193"/>
                  </a:lnTo>
                  <a:lnTo>
                    <a:pt x="1147" y="192"/>
                  </a:lnTo>
                  <a:lnTo>
                    <a:pt x="1116" y="245"/>
                  </a:lnTo>
                  <a:lnTo>
                    <a:pt x="1060" y="245"/>
                  </a:lnTo>
                  <a:lnTo>
                    <a:pt x="1012" y="237"/>
                  </a:lnTo>
                  <a:lnTo>
                    <a:pt x="973" y="257"/>
                  </a:lnTo>
                  <a:lnTo>
                    <a:pt x="884" y="303"/>
                  </a:lnTo>
                  <a:lnTo>
                    <a:pt x="825" y="309"/>
                  </a:lnTo>
                  <a:lnTo>
                    <a:pt x="762" y="382"/>
                  </a:lnTo>
                  <a:lnTo>
                    <a:pt x="769" y="437"/>
                  </a:lnTo>
                  <a:lnTo>
                    <a:pt x="770" y="488"/>
                  </a:lnTo>
                  <a:lnTo>
                    <a:pt x="738" y="499"/>
                  </a:lnTo>
                  <a:lnTo>
                    <a:pt x="732" y="532"/>
                  </a:lnTo>
                  <a:lnTo>
                    <a:pt x="695" y="551"/>
                  </a:lnTo>
                  <a:lnTo>
                    <a:pt x="711" y="621"/>
                  </a:lnTo>
                  <a:lnTo>
                    <a:pt x="755" y="658"/>
                  </a:lnTo>
                  <a:lnTo>
                    <a:pt x="736" y="734"/>
                  </a:lnTo>
                  <a:lnTo>
                    <a:pt x="760" y="884"/>
                  </a:lnTo>
                  <a:lnTo>
                    <a:pt x="683" y="913"/>
                  </a:lnTo>
                  <a:lnTo>
                    <a:pt x="705" y="966"/>
                  </a:lnTo>
                  <a:lnTo>
                    <a:pt x="723" y="1057"/>
                  </a:lnTo>
                  <a:lnTo>
                    <a:pt x="744" y="1085"/>
                  </a:lnTo>
                  <a:lnTo>
                    <a:pt x="762" y="1180"/>
                  </a:lnTo>
                  <a:lnTo>
                    <a:pt x="746" y="1219"/>
                  </a:lnTo>
                  <a:lnTo>
                    <a:pt x="728" y="1248"/>
                  </a:lnTo>
                  <a:lnTo>
                    <a:pt x="762" y="1261"/>
                  </a:lnTo>
                  <a:lnTo>
                    <a:pt x="785" y="1283"/>
                  </a:lnTo>
                  <a:lnTo>
                    <a:pt x="767" y="1330"/>
                  </a:lnTo>
                  <a:lnTo>
                    <a:pt x="780" y="1368"/>
                  </a:lnTo>
                  <a:lnTo>
                    <a:pt x="820" y="1387"/>
                  </a:lnTo>
                  <a:lnTo>
                    <a:pt x="802" y="1427"/>
                  </a:lnTo>
                  <a:lnTo>
                    <a:pt x="822" y="1469"/>
                  </a:lnTo>
                  <a:lnTo>
                    <a:pt x="878" y="1472"/>
                  </a:lnTo>
                  <a:lnTo>
                    <a:pt x="911" y="1499"/>
                  </a:lnTo>
                  <a:lnTo>
                    <a:pt x="927" y="1489"/>
                  </a:lnTo>
                  <a:lnTo>
                    <a:pt x="990" y="1472"/>
                  </a:lnTo>
                  <a:lnTo>
                    <a:pt x="1012" y="1488"/>
                  </a:lnTo>
                  <a:lnTo>
                    <a:pt x="1020" y="1520"/>
                  </a:lnTo>
                  <a:lnTo>
                    <a:pt x="1086" y="1526"/>
                  </a:lnTo>
                  <a:lnTo>
                    <a:pt x="1117" y="1538"/>
                  </a:lnTo>
                  <a:lnTo>
                    <a:pt x="1180" y="1532"/>
                  </a:lnTo>
                  <a:lnTo>
                    <a:pt x="1195" y="1559"/>
                  </a:lnTo>
                  <a:lnTo>
                    <a:pt x="1248" y="1559"/>
                  </a:lnTo>
                  <a:lnTo>
                    <a:pt x="1243" y="1610"/>
                  </a:lnTo>
                  <a:lnTo>
                    <a:pt x="1273" y="1664"/>
                  </a:lnTo>
                  <a:lnTo>
                    <a:pt x="1304" y="1669"/>
                  </a:lnTo>
                  <a:lnTo>
                    <a:pt x="1306" y="1709"/>
                  </a:lnTo>
                  <a:lnTo>
                    <a:pt x="1281" y="1727"/>
                  </a:lnTo>
                  <a:lnTo>
                    <a:pt x="1332" y="1741"/>
                  </a:lnTo>
                  <a:lnTo>
                    <a:pt x="1374" y="1748"/>
                  </a:lnTo>
                  <a:lnTo>
                    <a:pt x="1415" y="1736"/>
                  </a:lnTo>
                  <a:lnTo>
                    <a:pt x="1444" y="1804"/>
                  </a:lnTo>
                  <a:lnTo>
                    <a:pt x="1462" y="1886"/>
                  </a:lnTo>
                  <a:lnTo>
                    <a:pt x="1486" y="1920"/>
                  </a:lnTo>
                  <a:lnTo>
                    <a:pt x="1449" y="1961"/>
                  </a:lnTo>
                  <a:lnTo>
                    <a:pt x="1376" y="1968"/>
                  </a:lnTo>
                  <a:lnTo>
                    <a:pt x="1327" y="1970"/>
                  </a:lnTo>
                  <a:lnTo>
                    <a:pt x="1273" y="1968"/>
                  </a:lnTo>
                  <a:lnTo>
                    <a:pt x="1218" y="1996"/>
                  </a:lnTo>
                  <a:lnTo>
                    <a:pt x="1201" y="2022"/>
                  </a:lnTo>
                  <a:lnTo>
                    <a:pt x="1181" y="2052"/>
                  </a:lnTo>
                  <a:lnTo>
                    <a:pt x="1167" y="2075"/>
                  </a:lnTo>
                  <a:lnTo>
                    <a:pt x="1149" y="2102"/>
                  </a:lnTo>
                  <a:lnTo>
                    <a:pt x="1128" y="2120"/>
                  </a:lnTo>
                  <a:lnTo>
                    <a:pt x="1106" y="2120"/>
                  </a:lnTo>
                  <a:lnTo>
                    <a:pt x="1079" y="2105"/>
                  </a:lnTo>
                  <a:lnTo>
                    <a:pt x="1031" y="2117"/>
                  </a:lnTo>
                  <a:lnTo>
                    <a:pt x="1004" y="2132"/>
                  </a:lnTo>
                  <a:lnTo>
                    <a:pt x="991" y="2172"/>
                  </a:lnTo>
                  <a:lnTo>
                    <a:pt x="947" y="2181"/>
                  </a:lnTo>
                  <a:lnTo>
                    <a:pt x="907" y="2180"/>
                  </a:lnTo>
                  <a:lnTo>
                    <a:pt x="870" y="2184"/>
                  </a:lnTo>
                  <a:lnTo>
                    <a:pt x="839" y="2189"/>
                  </a:lnTo>
                  <a:lnTo>
                    <a:pt x="834" y="2212"/>
                  </a:lnTo>
                  <a:lnTo>
                    <a:pt x="853" y="2238"/>
                  </a:lnTo>
                  <a:lnTo>
                    <a:pt x="879" y="2246"/>
                  </a:lnTo>
                  <a:lnTo>
                    <a:pt x="905" y="2258"/>
                  </a:lnTo>
                  <a:lnTo>
                    <a:pt x="909" y="2285"/>
                  </a:lnTo>
                  <a:lnTo>
                    <a:pt x="884" y="2312"/>
                  </a:lnTo>
                  <a:lnTo>
                    <a:pt x="860" y="2323"/>
                  </a:lnTo>
                  <a:lnTo>
                    <a:pt x="822" y="2321"/>
                  </a:lnTo>
                  <a:lnTo>
                    <a:pt x="807" y="2344"/>
                  </a:lnTo>
                  <a:lnTo>
                    <a:pt x="807" y="2373"/>
                  </a:lnTo>
                  <a:lnTo>
                    <a:pt x="820" y="2389"/>
                  </a:lnTo>
                  <a:lnTo>
                    <a:pt x="878" y="2388"/>
                  </a:lnTo>
                  <a:lnTo>
                    <a:pt x="870" y="2404"/>
                  </a:lnTo>
                  <a:lnTo>
                    <a:pt x="848" y="2428"/>
                  </a:lnTo>
                  <a:lnTo>
                    <a:pt x="847" y="2446"/>
                  </a:lnTo>
                  <a:lnTo>
                    <a:pt x="884" y="2510"/>
                  </a:lnTo>
                  <a:lnTo>
                    <a:pt x="930" y="2515"/>
                  </a:lnTo>
                  <a:lnTo>
                    <a:pt x="957" y="2518"/>
                  </a:lnTo>
                  <a:lnTo>
                    <a:pt x="949" y="2544"/>
                  </a:lnTo>
                  <a:lnTo>
                    <a:pt x="931" y="2576"/>
                  </a:lnTo>
                  <a:lnTo>
                    <a:pt x="910" y="2596"/>
                  </a:lnTo>
                  <a:lnTo>
                    <a:pt x="883" y="2613"/>
                  </a:lnTo>
                  <a:lnTo>
                    <a:pt x="873" y="2631"/>
                  </a:lnTo>
                  <a:lnTo>
                    <a:pt x="848" y="2642"/>
                  </a:lnTo>
                  <a:lnTo>
                    <a:pt x="815" y="2648"/>
                  </a:lnTo>
                  <a:lnTo>
                    <a:pt x="792" y="2639"/>
                  </a:lnTo>
                  <a:lnTo>
                    <a:pt x="765" y="2633"/>
                  </a:lnTo>
                  <a:lnTo>
                    <a:pt x="751" y="2659"/>
                  </a:lnTo>
                  <a:lnTo>
                    <a:pt x="754" y="2680"/>
                  </a:lnTo>
                  <a:lnTo>
                    <a:pt x="738" y="2694"/>
                  </a:lnTo>
                  <a:lnTo>
                    <a:pt x="726" y="2689"/>
                  </a:lnTo>
                  <a:lnTo>
                    <a:pt x="716" y="2660"/>
                  </a:lnTo>
                  <a:lnTo>
                    <a:pt x="700" y="2652"/>
                  </a:lnTo>
                  <a:lnTo>
                    <a:pt x="678" y="2655"/>
                  </a:lnTo>
                  <a:lnTo>
                    <a:pt x="676" y="2690"/>
                  </a:lnTo>
                  <a:lnTo>
                    <a:pt x="669" y="2711"/>
                  </a:lnTo>
                  <a:lnTo>
                    <a:pt x="652" y="2726"/>
                  </a:lnTo>
                  <a:lnTo>
                    <a:pt x="632" y="2737"/>
                  </a:lnTo>
                  <a:lnTo>
                    <a:pt x="631" y="2751"/>
                  </a:lnTo>
                  <a:lnTo>
                    <a:pt x="655" y="2762"/>
                  </a:lnTo>
                  <a:lnTo>
                    <a:pt x="689" y="2758"/>
                  </a:lnTo>
                  <a:lnTo>
                    <a:pt x="709" y="2775"/>
                  </a:lnTo>
                  <a:lnTo>
                    <a:pt x="699" y="2794"/>
                  </a:lnTo>
                  <a:lnTo>
                    <a:pt x="667" y="2805"/>
                  </a:lnTo>
                  <a:lnTo>
                    <a:pt x="634" y="2800"/>
                  </a:lnTo>
                  <a:lnTo>
                    <a:pt x="605" y="2783"/>
                  </a:lnTo>
                  <a:lnTo>
                    <a:pt x="568" y="2784"/>
                  </a:lnTo>
                  <a:lnTo>
                    <a:pt x="568" y="2834"/>
                  </a:lnTo>
                  <a:lnTo>
                    <a:pt x="523" y="2843"/>
                  </a:lnTo>
                  <a:lnTo>
                    <a:pt x="496" y="2837"/>
                  </a:lnTo>
                  <a:lnTo>
                    <a:pt x="493" y="2810"/>
                  </a:lnTo>
                  <a:lnTo>
                    <a:pt x="505" y="2742"/>
                  </a:lnTo>
                  <a:lnTo>
                    <a:pt x="479" y="2728"/>
                  </a:lnTo>
                  <a:lnTo>
                    <a:pt x="465" y="2700"/>
                  </a:lnTo>
                  <a:lnTo>
                    <a:pt x="478" y="2674"/>
                  </a:lnTo>
                  <a:lnTo>
                    <a:pt x="475" y="2654"/>
                  </a:lnTo>
                  <a:lnTo>
                    <a:pt x="457" y="2644"/>
                  </a:lnTo>
                  <a:lnTo>
                    <a:pt x="438" y="2673"/>
                  </a:lnTo>
                  <a:lnTo>
                    <a:pt x="422" y="2706"/>
                  </a:lnTo>
                  <a:lnTo>
                    <a:pt x="389" y="2723"/>
                  </a:lnTo>
                  <a:lnTo>
                    <a:pt x="354" y="2742"/>
                  </a:lnTo>
                  <a:lnTo>
                    <a:pt x="339" y="2760"/>
                  </a:lnTo>
                  <a:lnTo>
                    <a:pt x="338" y="2786"/>
                  </a:lnTo>
                  <a:lnTo>
                    <a:pt x="328" y="2817"/>
                  </a:lnTo>
                  <a:lnTo>
                    <a:pt x="291" y="2837"/>
                  </a:lnTo>
                  <a:lnTo>
                    <a:pt x="257" y="2852"/>
                  </a:lnTo>
                  <a:lnTo>
                    <a:pt x="246" y="2884"/>
                  </a:lnTo>
                  <a:lnTo>
                    <a:pt x="254" y="2923"/>
                  </a:lnTo>
                  <a:lnTo>
                    <a:pt x="278" y="2943"/>
                  </a:lnTo>
                  <a:lnTo>
                    <a:pt x="316" y="2927"/>
                  </a:lnTo>
                  <a:lnTo>
                    <a:pt x="336" y="2923"/>
                  </a:lnTo>
                  <a:lnTo>
                    <a:pt x="344" y="2942"/>
                  </a:lnTo>
                  <a:lnTo>
                    <a:pt x="351" y="2963"/>
                  </a:lnTo>
                  <a:lnTo>
                    <a:pt x="380" y="2995"/>
                  </a:lnTo>
                  <a:lnTo>
                    <a:pt x="383" y="3013"/>
                  </a:lnTo>
                  <a:lnTo>
                    <a:pt x="369" y="3026"/>
                  </a:lnTo>
                  <a:lnTo>
                    <a:pt x="365" y="3052"/>
                  </a:lnTo>
                  <a:lnTo>
                    <a:pt x="352" y="3076"/>
                  </a:lnTo>
                  <a:lnTo>
                    <a:pt x="311" y="3094"/>
                  </a:lnTo>
                  <a:lnTo>
                    <a:pt x="281" y="3104"/>
                  </a:lnTo>
                  <a:lnTo>
                    <a:pt x="269" y="3127"/>
                  </a:lnTo>
                  <a:lnTo>
                    <a:pt x="317" y="3142"/>
                  </a:lnTo>
                  <a:lnTo>
                    <a:pt x="328" y="3147"/>
                  </a:lnTo>
                  <a:lnTo>
                    <a:pt x="327" y="3169"/>
                  </a:lnTo>
                  <a:lnTo>
                    <a:pt x="323" y="3166"/>
                  </a:lnTo>
                  <a:lnTo>
                    <a:pt x="363" y="3192"/>
                  </a:lnTo>
                  <a:lnTo>
                    <a:pt x="411" y="3258"/>
                  </a:lnTo>
                  <a:lnTo>
                    <a:pt x="416" y="3305"/>
                  </a:lnTo>
                  <a:lnTo>
                    <a:pt x="433" y="3350"/>
                  </a:lnTo>
                  <a:lnTo>
                    <a:pt x="516" y="3379"/>
                  </a:lnTo>
                  <a:lnTo>
                    <a:pt x="576" y="3417"/>
                  </a:lnTo>
                  <a:lnTo>
                    <a:pt x="630" y="3454"/>
                  </a:lnTo>
                  <a:lnTo>
                    <a:pt x="626" y="3457"/>
                  </a:lnTo>
                  <a:close/>
                  <a:moveTo>
                    <a:pt x="0" y="3216"/>
                  </a:moveTo>
                  <a:lnTo>
                    <a:pt x="0" y="3216"/>
                  </a:lnTo>
                  <a:lnTo>
                    <a:pt x="22" y="3210"/>
                  </a:lnTo>
                  <a:lnTo>
                    <a:pt x="0" y="3216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5" name="Saarland">
              <a:extLst>
                <a:ext uri="{FF2B5EF4-FFF2-40B4-BE49-F238E27FC236}">
                  <a16:creationId xmlns:a16="http://schemas.microsoft.com/office/drawing/2014/main" id="{9ED26427-FF3B-C954-D4D2-5CC603AA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327" y="3422577"/>
              <a:ext cx="314264" cy="264929"/>
            </a:xfrm>
            <a:custGeom>
              <a:avLst/>
              <a:gdLst>
                <a:gd name="T0" fmla="*/ 0 w 1666"/>
                <a:gd name="T1" fmla="*/ 248 h 1281"/>
                <a:gd name="T2" fmla="*/ 72 w 1666"/>
                <a:gd name="T3" fmla="*/ 419 h 1281"/>
                <a:gd name="T4" fmla="*/ 202 w 1666"/>
                <a:gd name="T5" fmla="*/ 453 h 1281"/>
                <a:gd name="T6" fmla="*/ 286 w 1666"/>
                <a:gd name="T7" fmla="*/ 566 h 1281"/>
                <a:gd name="T8" fmla="*/ 365 w 1666"/>
                <a:gd name="T9" fmla="*/ 638 h 1281"/>
                <a:gd name="T10" fmla="*/ 377 w 1666"/>
                <a:gd name="T11" fmla="*/ 685 h 1281"/>
                <a:gd name="T12" fmla="*/ 321 w 1666"/>
                <a:gd name="T13" fmla="*/ 703 h 1281"/>
                <a:gd name="T14" fmla="*/ 490 w 1666"/>
                <a:gd name="T15" fmla="*/ 864 h 1281"/>
                <a:gd name="T16" fmla="*/ 526 w 1666"/>
                <a:gd name="T17" fmla="*/ 935 h 1281"/>
                <a:gd name="T18" fmla="*/ 579 w 1666"/>
                <a:gd name="T19" fmla="*/ 1015 h 1281"/>
                <a:gd name="T20" fmla="*/ 559 w 1666"/>
                <a:gd name="T21" fmla="*/ 1097 h 1281"/>
                <a:gd name="T22" fmla="*/ 675 w 1666"/>
                <a:gd name="T23" fmla="*/ 1139 h 1281"/>
                <a:gd name="T24" fmla="*/ 788 w 1666"/>
                <a:gd name="T25" fmla="*/ 1128 h 1281"/>
                <a:gd name="T26" fmla="*/ 775 w 1666"/>
                <a:gd name="T27" fmla="*/ 1040 h 1281"/>
                <a:gd name="T28" fmla="*/ 849 w 1666"/>
                <a:gd name="T29" fmla="*/ 1036 h 1281"/>
                <a:gd name="T30" fmla="*/ 943 w 1666"/>
                <a:gd name="T31" fmla="*/ 1034 h 1281"/>
                <a:gd name="T32" fmla="*/ 1005 w 1666"/>
                <a:gd name="T33" fmla="*/ 1045 h 1281"/>
                <a:gd name="T34" fmla="*/ 1079 w 1666"/>
                <a:gd name="T35" fmla="*/ 1092 h 1281"/>
                <a:gd name="T36" fmla="*/ 1094 w 1666"/>
                <a:gd name="T37" fmla="*/ 1267 h 1281"/>
                <a:gd name="T38" fmla="*/ 1167 w 1666"/>
                <a:gd name="T39" fmla="*/ 1233 h 1281"/>
                <a:gd name="T40" fmla="*/ 1199 w 1666"/>
                <a:gd name="T41" fmla="*/ 1162 h 1281"/>
                <a:gd name="T42" fmla="*/ 1243 w 1666"/>
                <a:gd name="T43" fmla="*/ 1238 h 1281"/>
                <a:gd name="T44" fmla="*/ 1362 w 1666"/>
                <a:gd name="T45" fmla="*/ 1248 h 1281"/>
                <a:gd name="T46" fmla="*/ 1478 w 1666"/>
                <a:gd name="T47" fmla="*/ 1267 h 1281"/>
                <a:gd name="T48" fmla="*/ 1528 w 1666"/>
                <a:gd name="T49" fmla="*/ 1204 h 1281"/>
                <a:gd name="T50" fmla="*/ 1599 w 1666"/>
                <a:gd name="T51" fmla="*/ 1160 h 1281"/>
                <a:gd name="T52" fmla="*/ 1578 w 1666"/>
                <a:gd name="T53" fmla="*/ 1128 h 1281"/>
                <a:gd name="T54" fmla="*/ 1500 w 1666"/>
                <a:gd name="T55" fmla="*/ 971 h 1281"/>
                <a:gd name="T56" fmla="*/ 1557 w 1666"/>
                <a:gd name="T57" fmla="*/ 915 h 1281"/>
                <a:gd name="T58" fmla="*/ 1641 w 1666"/>
                <a:gd name="T59" fmla="*/ 815 h 1281"/>
                <a:gd name="T60" fmla="*/ 1660 w 1666"/>
                <a:gd name="T61" fmla="*/ 651 h 1281"/>
                <a:gd name="T62" fmla="*/ 1480 w 1666"/>
                <a:gd name="T63" fmla="*/ 538 h 1281"/>
                <a:gd name="T64" fmla="*/ 1452 w 1666"/>
                <a:gd name="T65" fmla="*/ 439 h 1281"/>
                <a:gd name="T66" fmla="*/ 1494 w 1666"/>
                <a:gd name="T67" fmla="*/ 309 h 1281"/>
                <a:gd name="T68" fmla="*/ 1473 w 1666"/>
                <a:gd name="T69" fmla="*/ 212 h 1281"/>
                <a:gd name="T70" fmla="*/ 1431 w 1666"/>
                <a:gd name="T71" fmla="*/ 140 h 1281"/>
                <a:gd name="T72" fmla="*/ 1309 w 1666"/>
                <a:gd name="T73" fmla="*/ 121 h 1281"/>
                <a:gd name="T74" fmla="*/ 1258 w 1666"/>
                <a:gd name="T75" fmla="*/ 82 h 1281"/>
                <a:gd name="T76" fmla="*/ 1200 w 1666"/>
                <a:gd name="T77" fmla="*/ 67 h 1281"/>
                <a:gd name="T78" fmla="*/ 1055 w 1666"/>
                <a:gd name="T79" fmla="*/ 0 h 1281"/>
                <a:gd name="T80" fmla="*/ 912 w 1666"/>
                <a:gd name="T81" fmla="*/ 40 h 1281"/>
                <a:gd name="T82" fmla="*/ 753 w 1666"/>
                <a:gd name="T83" fmla="*/ 117 h 1281"/>
                <a:gd name="T84" fmla="*/ 631 w 1666"/>
                <a:gd name="T85" fmla="*/ 179 h 1281"/>
                <a:gd name="T86" fmla="*/ 475 w 1666"/>
                <a:gd name="T87" fmla="*/ 235 h 1281"/>
                <a:gd name="T88" fmla="*/ 323 w 1666"/>
                <a:gd name="T89" fmla="*/ 235 h 1281"/>
                <a:gd name="T90" fmla="*/ 195 w 1666"/>
                <a:gd name="T91" fmla="*/ 229 h 1281"/>
                <a:gd name="T92" fmla="*/ 40 w 1666"/>
                <a:gd name="T93" fmla="*/ 212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6" h="1281">
                  <a:moveTo>
                    <a:pt x="40" y="212"/>
                  </a:moveTo>
                  <a:lnTo>
                    <a:pt x="0" y="248"/>
                  </a:lnTo>
                  <a:lnTo>
                    <a:pt x="22" y="418"/>
                  </a:lnTo>
                  <a:lnTo>
                    <a:pt x="72" y="419"/>
                  </a:lnTo>
                  <a:lnTo>
                    <a:pt x="110" y="387"/>
                  </a:lnTo>
                  <a:lnTo>
                    <a:pt x="202" y="453"/>
                  </a:lnTo>
                  <a:lnTo>
                    <a:pt x="321" y="516"/>
                  </a:lnTo>
                  <a:lnTo>
                    <a:pt x="286" y="566"/>
                  </a:lnTo>
                  <a:lnTo>
                    <a:pt x="369" y="609"/>
                  </a:lnTo>
                  <a:lnTo>
                    <a:pt x="365" y="638"/>
                  </a:lnTo>
                  <a:lnTo>
                    <a:pt x="399" y="649"/>
                  </a:lnTo>
                  <a:lnTo>
                    <a:pt x="377" y="685"/>
                  </a:lnTo>
                  <a:lnTo>
                    <a:pt x="337" y="670"/>
                  </a:lnTo>
                  <a:lnTo>
                    <a:pt x="321" y="703"/>
                  </a:lnTo>
                  <a:lnTo>
                    <a:pt x="394" y="787"/>
                  </a:lnTo>
                  <a:lnTo>
                    <a:pt x="490" y="864"/>
                  </a:lnTo>
                  <a:lnTo>
                    <a:pt x="486" y="912"/>
                  </a:lnTo>
                  <a:lnTo>
                    <a:pt x="526" y="935"/>
                  </a:lnTo>
                  <a:lnTo>
                    <a:pt x="525" y="1012"/>
                  </a:lnTo>
                  <a:lnTo>
                    <a:pt x="579" y="1015"/>
                  </a:lnTo>
                  <a:lnTo>
                    <a:pt x="596" y="1049"/>
                  </a:lnTo>
                  <a:lnTo>
                    <a:pt x="559" y="1097"/>
                  </a:lnTo>
                  <a:lnTo>
                    <a:pt x="616" y="1146"/>
                  </a:lnTo>
                  <a:lnTo>
                    <a:pt x="675" y="1139"/>
                  </a:lnTo>
                  <a:lnTo>
                    <a:pt x="765" y="1177"/>
                  </a:lnTo>
                  <a:lnTo>
                    <a:pt x="788" y="1128"/>
                  </a:lnTo>
                  <a:lnTo>
                    <a:pt x="816" y="1103"/>
                  </a:lnTo>
                  <a:lnTo>
                    <a:pt x="775" y="1040"/>
                  </a:lnTo>
                  <a:lnTo>
                    <a:pt x="810" y="1014"/>
                  </a:lnTo>
                  <a:lnTo>
                    <a:pt x="849" y="1036"/>
                  </a:lnTo>
                  <a:lnTo>
                    <a:pt x="917" y="1009"/>
                  </a:lnTo>
                  <a:lnTo>
                    <a:pt x="943" y="1034"/>
                  </a:lnTo>
                  <a:lnTo>
                    <a:pt x="972" y="1057"/>
                  </a:lnTo>
                  <a:lnTo>
                    <a:pt x="1005" y="1045"/>
                  </a:lnTo>
                  <a:lnTo>
                    <a:pt x="1042" y="1085"/>
                  </a:lnTo>
                  <a:lnTo>
                    <a:pt x="1079" y="1092"/>
                  </a:lnTo>
                  <a:lnTo>
                    <a:pt x="1089" y="1160"/>
                  </a:lnTo>
                  <a:lnTo>
                    <a:pt x="1094" y="1267"/>
                  </a:lnTo>
                  <a:lnTo>
                    <a:pt x="1122" y="1281"/>
                  </a:lnTo>
                  <a:lnTo>
                    <a:pt x="1167" y="1233"/>
                  </a:lnTo>
                  <a:lnTo>
                    <a:pt x="1155" y="1186"/>
                  </a:lnTo>
                  <a:lnTo>
                    <a:pt x="1199" y="1162"/>
                  </a:lnTo>
                  <a:lnTo>
                    <a:pt x="1197" y="1202"/>
                  </a:lnTo>
                  <a:lnTo>
                    <a:pt x="1243" y="1238"/>
                  </a:lnTo>
                  <a:lnTo>
                    <a:pt x="1307" y="1236"/>
                  </a:lnTo>
                  <a:lnTo>
                    <a:pt x="1362" y="1248"/>
                  </a:lnTo>
                  <a:lnTo>
                    <a:pt x="1417" y="1243"/>
                  </a:lnTo>
                  <a:lnTo>
                    <a:pt x="1478" y="1267"/>
                  </a:lnTo>
                  <a:lnTo>
                    <a:pt x="1507" y="1254"/>
                  </a:lnTo>
                  <a:lnTo>
                    <a:pt x="1528" y="1204"/>
                  </a:lnTo>
                  <a:lnTo>
                    <a:pt x="1589" y="1198"/>
                  </a:lnTo>
                  <a:lnTo>
                    <a:pt x="1599" y="1160"/>
                  </a:lnTo>
                  <a:lnTo>
                    <a:pt x="1600" y="1159"/>
                  </a:lnTo>
                  <a:lnTo>
                    <a:pt x="1578" y="1128"/>
                  </a:lnTo>
                  <a:lnTo>
                    <a:pt x="1494" y="1017"/>
                  </a:lnTo>
                  <a:lnTo>
                    <a:pt x="1500" y="971"/>
                  </a:lnTo>
                  <a:lnTo>
                    <a:pt x="1538" y="938"/>
                  </a:lnTo>
                  <a:lnTo>
                    <a:pt x="1557" y="915"/>
                  </a:lnTo>
                  <a:lnTo>
                    <a:pt x="1620" y="870"/>
                  </a:lnTo>
                  <a:lnTo>
                    <a:pt x="1641" y="815"/>
                  </a:lnTo>
                  <a:lnTo>
                    <a:pt x="1666" y="714"/>
                  </a:lnTo>
                  <a:lnTo>
                    <a:pt x="1660" y="651"/>
                  </a:lnTo>
                  <a:lnTo>
                    <a:pt x="1542" y="622"/>
                  </a:lnTo>
                  <a:lnTo>
                    <a:pt x="1480" y="538"/>
                  </a:lnTo>
                  <a:lnTo>
                    <a:pt x="1433" y="487"/>
                  </a:lnTo>
                  <a:lnTo>
                    <a:pt x="1452" y="439"/>
                  </a:lnTo>
                  <a:lnTo>
                    <a:pt x="1523" y="408"/>
                  </a:lnTo>
                  <a:lnTo>
                    <a:pt x="1494" y="309"/>
                  </a:lnTo>
                  <a:lnTo>
                    <a:pt x="1506" y="253"/>
                  </a:lnTo>
                  <a:lnTo>
                    <a:pt x="1473" y="212"/>
                  </a:lnTo>
                  <a:lnTo>
                    <a:pt x="1471" y="163"/>
                  </a:lnTo>
                  <a:lnTo>
                    <a:pt x="1431" y="140"/>
                  </a:lnTo>
                  <a:lnTo>
                    <a:pt x="1370" y="148"/>
                  </a:lnTo>
                  <a:lnTo>
                    <a:pt x="1309" y="121"/>
                  </a:lnTo>
                  <a:lnTo>
                    <a:pt x="1299" y="85"/>
                  </a:lnTo>
                  <a:lnTo>
                    <a:pt x="1258" y="82"/>
                  </a:lnTo>
                  <a:lnTo>
                    <a:pt x="1242" y="98"/>
                  </a:lnTo>
                  <a:lnTo>
                    <a:pt x="1200" y="67"/>
                  </a:lnTo>
                  <a:lnTo>
                    <a:pt x="1105" y="8"/>
                  </a:lnTo>
                  <a:lnTo>
                    <a:pt x="1055" y="0"/>
                  </a:lnTo>
                  <a:lnTo>
                    <a:pt x="967" y="13"/>
                  </a:lnTo>
                  <a:lnTo>
                    <a:pt x="912" y="40"/>
                  </a:lnTo>
                  <a:lnTo>
                    <a:pt x="823" y="70"/>
                  </a:lnTo>
                  <a:lnTo>
                    <a:pt x="753" y="117"/>
                  </a:lnTo>
                  <a:lnTo>
                    <a:pt x="720" y="108"/>
                  </a:lnTo>
                  <a:lnTo>
                    <a:pt x="631" y="179"/>
                  </a:lnTo>
                  <a:lnTo>
                    <a:pt x="547" y="200"/>
                  </a:lnTo>
                  <a:lnTo>
                    <a:pt x="475" y="235"/>
                  </a:lnTo>
                  <a:lnTo>
                    <a:pt x="448" y="254"/>
                  </a:lnTo>
                  <a:lnTo>
                    <a:pt x="323" y="235"/>
                  </a:lnTo>
                  <a:lnTo>
                    <a:pt x="259" y="256"/>
                  </a:lnTo>
                  <a:lnTo>
                    <a:pt x="195" y="229"/>
                  </a:lnTo>
                  <a:lnTo>
                    <a:pt x="68" y="217"/>
                  </a:lnTo>
                  <a:lnTo>
                    <a:pt x="40" y="212"/>
                  </a:lnTo>
                  <a:close/>
                </a:path>
              </a:pathLst>
            </a:custGeom>
            <a:noFill/>
            <a:ln>
              <a:solidFill>
                <a:srgbClr val="F3920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6" name="Rheinland-Pfalz">
              <a:extLst>
                <a:ext uri="{FF2B5EF4-FFF2-40B4-BE49-F238E27FC236}">
                  <a16:creationId xmlns:a16="http://schemas.microsoft.com/office/drawing/2014/main" id="{FBA5A424-4A08-E580-56FF-45DF7C718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604" y="2755616"/>
              <a:ext cx="716295" cy="999927"/>
            </a:xfrm>
            <a:custGeom>
              <a:avLst/>
              <a:gdLst>
                <a:gd name="T0" fmla="*/ 354 w 3797"/>
                <a:gd name="T1" fmla="*/ 1541 h 4854"/>
                <a:gd name="T2" fmla="*/ 152 w 3797"/>
                <a:gd name="T3" fmla="*/ 1718 h 4854"/>
                <a:gd name="T4" fmla="*/ 59 w 3797"/>
                <a:gd name="T5" fmla="*/ 1901 h 4854"/>
                <a:gd name="T6" fmla="*/ 46 w 3797"/>
                <a:gd name="T7" fmla="*/ 2315 h 4854"/>
                <a:gd name="T8" fmla="*/ 204 w 3797"/>
                <a:gd name="T9" fmla="*/ 2598 h 4854"/>
                <a:gd name="T10" fmla="*/ 396 w 3797"/>
                <a:gd name="T11" fmla="*/ 2707 h 4854"/>
                <a:gd name="T12" fmla="*/ 648 w 3797"/>
                <a:gd name="T13" fmla="*/ 2835 h 4854"/>
                <a:gd name="T14" fmla="*/ 495 w 3797"/>
                <a:gd name="T15" fmla="*/ 3167 h 4854"/>
                <a:gd name="T16" fmla="*/ 432 w 3797"/>
                <a:gd name="T17" fmla="*/ 3440 h 4854"/>
                <a:gd name="T18" fmla="*/ 828 w 3797"/>
                <a:gd name="T19" fmla="*/ 3493 h 4854"/>
                <a:gd name="T20" fmla="*/ 1203 w 3797"/>
                <a:gd name="T21" fmla="*/ 3309 h 4854"/>
                <a:gd name="T22" fmla="*/ 1622 w 3797"/>
                <a:gd name="T23" fmla="*/ 3337 h 4854"/>
                <a:gd name="T24" fmla="*/ 1851 w 3797"/>
                <a:gd name="T25" fmla="*/ 3402 h 4854"/>
                <a:gd name="T26" fmla="*/ 1813 w 3797"/>
                <a:gd name="T27" fmla="*/ 3726 h 4854"/>
                <a:gd name="T28" fmla="*/ 2000 w 3797"/>
                <a:gd name="T29" fmla="*/ 4109 h 4854"/>
                <a:gd name="T30" fmla="*/ 1980 w 3797"/>
                <a:gd name="T31" fmla="*/ 4398 h 4854"/>
                <a:gd name="T32" fmla="*/ 2208 w 3797"/>
                <a:gd name="T33" fmla="*/ 4398 h 4854"/>
                <a:gd name="T34" fmla="*/ 2418 w 3797"/>
                <a:gd name="T35" fmla="*/ 4656 h 4854"/>
                <a:gd name="T36" fmla="*/ 2630 w 3797"/>
                <a:gd name="T37" fmla="*/ 4673 h 4854"/>
                <a:gd name="T38" fmla="*/ 2871 w 3797"/>
                <a:gd name="T39" fmla="*/ 4682 h 4854"/>
                <a:gd name="T40" fmla="*/ 3298 w 3797"/>
                <a:gd name="T41" fmla="*/ 4849 h 4854"/>
                <a:gd name="T42" fmla="*/ 3467 w 3797"/>
                <a:gd name="T43" fmla="*/ 4726 h 4854"/>
                <a:gd name="T44" fmla="*/ 3587 w 3797"/>
                <a:gd name="T45" fmla="*/ 4320 h 4854"/>
                <a:gd name="T46" fmla="*/ 3745 w 3797"/>
                <a:gd name="T47" fmla="*/ 4092 h 4854"/>
                <a:gd name="T48" fmla="*/ 3797 w 3797"/>
                <a:gd name="T49" fmla="*/ 3887 h 4854"/>
                <a:gd name="T50" fmla="*/ 3776 w 3797"/>
                <a:gd name="T51" fmla="*/ 3819 h 4854"/>
                <a:gd name="T52" fmla="*/ 3718 w 3797"/>
                <a:gd name="T53" fmla="*/ 3656 h 4854"/>
                <a:gd name="T54" fmla="*/ 3665 w 3797"/>
                <a:gd name="T55" fmla="*/ 3343 h 4854"/>
                <a:gd name="T56" fmla="*/ 3620 w 3797"/>
                <a:gd name="T57" fmla="*/ 3062 h 4854"/>
                <a:gd name="T58" fmla="*/ 3727 w 3797"/>
                <a:gd name="T59" fmla="*/ 2913 h 4854"/>
                <a:gd name="T60" fmla="*/ 3594 w 3797"/>
                <a:gd name="T61" fmla="*/ 2693 h 4854"/>
                <a:gd name="T62" fmla="*/ 3443 w 3797"/>
                <a:gd name="T63" fmla="*/ 2324 h 4854"/>
                <a:gd name="T64" fmla="*/ 3065 w 3797"/>
                <a:gd name="T65" fmla="*/ 2346 h 4854"/>
                <a:gd name="T66" fmla="*/ 2782 w 3797"/>
                <a:gd name="T67" fmla="*/ 2326 h 4854"/>
                <a:gd name="T68" fmla="*/ 2733 w 3797"/>
                <a:gd name="T69" fmla="*/ 2128 h 4854"/>
                <a:gd name="T70" fmla="*/ 2882 w 3797"/>
                <a:gd name="T71" fmla="*/ 2076 h 4854"/>
                <a:gd name="T72" fmla="*/ 2848 w 3797"/>
                <a:gd name="T73" fmla="*/ 1849 h 4854"/>
                <a:gd name="T74" fmla="*/ 3072 w 3797"/>
                <a:gd name="T75" fmla="*/ 1797 h 4854"/>
                <a:gd name="T76" fmla="*/ 3132 w 3797"/>
                <a:gd name="T77" fmla="*/ 1691 h 4854"/>
                <a:gd name="T78" fmla="*/ 3128 w 3797"/>
                <a:gd name="T79" fmla="*/ 1519 h 4854"/>
                <a:gd name="T80" fmla="*/ 3027 w 3797"/>
                <a:gd name="T81" fmla="*/ 1223 h 4854"/>
                <a:gd name="T82" fmla="*/ 3119 w 3797"/>
                <a:gd name="T83" fmla="*/ 1014 h 4854"/>
                <a:gd name="T84" fmla="*/ 3177 w 3797"/>
                <a:gd name="T85" fmla="*/ 690 h 4854"/>
                <a:gd name="T86" fmla="*/ 3062 w 3797"/>
                <a:gd name="T87" fmla="*/ 540 h 4854"/>
                <a:gd name="T88" fmla="*/ 2861 w 3797"/>
                <a:gd name="T89" fmla="*/ 218 h 4854"/>
                <a:gd name="T90" fmla="*/ 2643 w 3797"/>
                <a:gd name="T91" fmla="*/ 19 h 4854"/>
                <a:gd name="T92" fmla="*/ 2507 w 3797"/>
                <a:gd name="T93" fmla="*/ 292 h 4854"/>
                <a:gd name="T94" fmla="*/ 2367 w 3797"/>
                <a:gd name="T95" fmla="*/ 475 h 4854"/>
                <a:gd name="T96" fmla="*/ 2043 w 3797"/>
                <a:gd name="T97" fmla="*/ 562 h 4854"/>
                <a:gd name="T98" fmla="*/ 1754 w 3797"/>
                <a:gd name="T99" fmla="*/ 732 h 4854"/>
                <a:gd name="T100" fmla="*/ 1537 w 3797"/>
                <a:gd name="T101" fmla="*/ 876 h 4854"/>
                <a:gd name="T102" fmla="*/ 1311 w 3797"/>
                <a:gd name="T103" fmla="*/ 1012 h 4854"/>
                <a:gd name="T104" fmla="*/ 1140 w 3797"/>
                <a:gd name="T105" fmla="*/ 1196 h 4854"/>
                <a:gd name="T106" fmla="*/ 1054 w 3797"/>
                <a:gd name="T107" fmla="*/ 1372 h 4854"/>
                <a:gd name="T108" fmla="*/ 858 w 3797"/>
                <a:gd name="T109" fmla="*/ 1486 h 4854"/>
                <a:gd name="T110" fmla="*/ 595 w 3797"/>
                <a:gd name="T111" fmla="*/ 1496 h 4854"/>
                <a:gd name="T112" fmla="*/ 432 w 3797"/>
                <a:gd name="T113" fmla="*/ 1473 h 4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97" h="4854">
                  <a:moveTo>
                    <a:pt x="432" y="1473"/>
                  </a:moveTo>
                  <a:lnTo>
                    <a:pt x="454" y="1483"/>
                  </a:lnTo>
                  <a:lnTo>
                    <a:pt x="468" y="1523"/>
                  </a:lnTo>
                  <a:lnTo>
                    <a:pt x="415" y="1556"/>
                  </a:lnTo>
                  <a:lnTo>
                    <a:pt x="379" y="1570"/>
                  </a:lnTo>
                  <a:lnTo>
                    <a:pt x="354" y="1541"/>
                  </a:lnTo>
                  <a:lnTo>
                    <a:pt x="311" y="1556"/>
                  </a:lnTo>
                  <a:lnTo>
                    <a:pt x="274" y="1610"/>
                  </a:lnTo>
                  <a:lnTo>
                    <a:pt x="278" y="1662"/>
                  </a:lnTo>
                  <a:lnTo>
                    <a:pt x="247" y="1682"/>
                  </a:lnTo>
                  <a:lnTo>
                    <a:pt x="180" y="1697"/>
                  </a:lnTo>
                  <a:lnTo>
                    <a:pt x="152" y="1718"/>
                  </a:lnTo>
                  <a:lnTo>
                    <a:pt x="136" y="1747"/>
                  </a:lnTo>
                  <a:lnTo>
                    <a:pt x="106" y="1741"/>
                  </a:lnTo>
                  <a:lnTo>
                    <a:pt x="80" y="1787"/>
                  </a:lnTo>
                  <a:lnTo>
                    <a:pt x="116" y="1828"/>
                  </a:lnTo>
                  <a:lnTo>
                    <a:pt x="118" y="1887"/>
                  </a:lnTo>
                  <a:lnTo>
                    <a:pt x="59" y="1901"/>
                  </a:lnTo>
                  <a:lnTo>
                    <a:pt x="34" y="1959"/>
                  </a:lnTo>
                  <a:lnTo>
                    <a:pt x="62" y="1984"/>
                  </a:lnTo>
                  <a:lnTo>
                    <a:pt x="28" y="2044"/>
                  </a:lnTo>
                  <a:lnTo>
                    <a:pt x="0" y="2151"/>
                  </a:lnTo>
                  <a:lnTo>
                    <a:pt x="18" y="2228"/>
                  </a:lnTo>
                  <a:lnTo>
                    <a:pt x="46" y="2315"/>
                  </a:lnTo>
                  <a:lnTo>
                    <a:pt x="81" y="2377"/>
                  </a:lnTo>
                  <a:lnTo>
                    <a:pt x="99" y="2430"/>
                  </a:lnTo>
                  <a:lnTo>
                    <a:pt x="136" y="2454"/>
                  </a:lnTo>
                  <a:lnTo>
                    <a:pt x="173" y="2468"/>
                  </a:lnTo>
                  <a:lnTo>
                    <a:pt x="175" y="2521"/>
                  </a:lnTo>
                  <a:lnTo>
                    <a:pt x="204" y="2598"/>
                  </a:lnTo>
                  <a:lnTo>
                    <a:pt x="276" y="2655"/>
                  </a:lnTo>
                  <a:lnTo>
                    <a:pt x="317" y="2672"/>
                  </a:lnTo>
                  <a:lnTo>
                    <a:pt x="323" y="2744"/>
                  </a:lnTo>
                  <a:lnTo>
                    <a:pt x="349" y="2750"/>
                  </a:lnTo>
                  <a:lnTo>
                    <a:pt x="360" y="2713"/>
                  </a:lnTo>
                  <a:lnTo>
                    <a:pt x="396" y="2707"/>
                  </a:lnTo>
                  <a:lnTo>
                    <a:pt x="457" y="2782"/>
                  </a:lnTo>
                  <a:lnTo>
                    <a:pt x="523" y="2808"/>
                  </a:lnTo>
                  <a:lnTo>
                    <a:pt x="559" y="2779"/>
                  </a:lnTo>
                  <a:lnTo>
                    <a:pt x="608" y="2807"/>
                  </a:lnTo>
                  <a:lnTo>
                    <a:pt x="657" y="2805"/>
                  </a:lnTo>
                  <a:lnTo>
                    <a:pt x="648" y="2835"/>
                  </a:lnTo>
                  <a:lnTo>
                    <a:pt x="631" y="2862"/>
                  </a:lnTo>
                  <a:lnTo>
                    <a:pt x="629" y="2946"/>
                  </a:lnTo>
                  <a:lnTo>
                    <a:pt x="610" y="3002"/>
                  </a:lnTo>
                  <a:lnTo>
                    <a:pt x="596" y="3079"/>
                  </a:lnTo>
                  <a:lnTo>
                    <a:pt x="528" y="3134"/>
                  </a:lnTo>
                  <a:lnTo>
                    <a:pt x="495" y="3167"/>
                  </a:lnTo>
                  <a:lnTo>
                    <a:pt x="520" y="3190"/>
                  </a:lnTo>
                  <a:lnTo>
                    <a:pt x="469" y="3298"/>
                  </a:lnTo>
                  <a:lnTo>
                    <a:pt x="421" y="3346"/>
                  </a:lnTo>
                  <a:lnTo>
                    <a:pt x="426" y="3374"/>
                  </a:lnTo>
                  <a:lnTo>
                    <a:pt x="389" y="3387"/>
                  </a:lnTo>
                  <a:lnTo>
                    <a:pt x="432" y="3440"/>
                  </a:lnTo>
                  <a:lnTo>
                    <a:pt x="420" y="3451"/>
                  </a:lnTo>
                  <a:lnTo>
                    <a:pt x="448" y="3456"/>
                  </a:lnTo>
                  <a:lnTo>
                    <a:pt x="575" y="3468"/>
                  </a:lnTo>
                  <a:lnTo>
                    <a:pt x="639" y="3495"/>
                  </a:lnTo>
                  <a:lnTo>
                    <a:pt x="703" y="3474"/>
                  </a:lnTo>
                  <a:lnTo>
                    <a:pt x="828" y="3493"/>
                  </a:lnTo>
                  <a:lnTo>
                    <a:pt x="855" y="3474"/>
                  </a:lnTo>
                  <a:lnTo>
                    <a:pt x="927" y="3439"/>
                  </a:lnTo>
                  <a:lnTo>
                    <a:pt x="1011" y="3418"/>
                  </a:lnTo>
                  <a:lnTo>
                    <a:pt x="1100" y="3347"/>
                  </a:lnTo>
                  <a:lnTo>
                    <a:pt x="1133" y="3356"/>
                  </a:lnTo>
                  <a:lnTo>
                    <a:pt x="1203" y="3309"/>
                  </a:lnTo>
                  <a:lnTo>
                    <a:pt x="1292" y="3279"/>
                  </a:lnTo>
                  <a:lnTo>
                    <a:pt x="1347" y="3252"/>
                  </a:lnTo>
                  <a:lnTo>
                    <a:pt x="1435" y="3239"/>
                  </a:lnTo>
                  <a:lnTo>
                    <a:pt x="1485" y="3247"/>
                  </a:lnTo>
                  <a:lnTo>
                    <a:pt x="1580" y="3306"/>
                  </a:lnTo>
                  <a:lnTo>
                    <a:pt x="1622" y="3337"/>
                  </a:lnTo>
                  <a:lnTo>
                    <a:pt x="1638" y="3321"/>
                  </a:lnTo>
                  <a:lnTo>
                    <a:pt x="1679" y="3324"/>
                  </a:lnTo>
                  <a:lnTo>
                    <a:pt x="1689" y="3360"/>
                  </a:lnTo>
                  <a:lnTo>
                    <a:pt x="1750" y="3387"/>
                  </a:lnTo>
                  <a:lnTo>
                    <a:pt x="1811" y="3379"/>
                  </a:lnTo>
                  <a:lnTo>
                    <a:pt x="1851" y="3402"/>
                  </a:lnTo>
                  <a:lnTo>
                    <a:pt x="1853" y="3451"/>
                  </a:lnTo>
                  <a:lnTo>
                    <a:pt x="1886" y="3492"/>
                  </a:lnTo>
                  <a:lnTo>
                    <a:pt x="1874" y="3548"/>
                  </a:lnTo>
                  <a:lnTo>
                    <a:pt x="1903" y="3647"/>
                  </a:lnTo>
                  <a:lnTo>
                    <a:pt x="1832" y="3678"/>
                  </a:lnTo>
                  <a:lnTo>
                    <a:pt x="1813" y="3726"/>
                  </a:lnTo>
                  <a:lnTo>
                    <a:pt x="1860" y="3777"/>
                  </a:lnTo>
                  <a:lnTo>
                    <a:pt x="1922" y="3861"/>
                  </a:lnTo>
                  <a:lnTo>
                    <a:pt x="2040" y="3890"/>
                  </a:lnTo>
                  <a:lnTo>
                    <a:pt x="2046" y="3953"/>
                  </a:lnTo>
                  <a:lnTo>
                    <a:pt x="2021" y="4054"/>
                  </a:lnTo>
                  <a:lnTo>
                    <a:pt x="2000" y="4109"/>
                  </a:lnTo>
                  <a:lnTo>
                    <a:pt x="1937" y="4154"/>
                  </a:lnTo>
                  <a:lnTo>
                    <a:pt x="1918" y="4177"/>
                  </a:lnTo>
                  <a:lnTo>
                    <a:pt x="1880" y="4210"/>
                  </a:lnTo>
                  <a:lnTo>
                    <a:pt x="1874" y="4256"/>
                  </a:lnTo>
                  <a:lnTo>
                    <a:pt x="1958" y="4367"/>
                  </a:lnTo>
                  <a:lnTo>
                    <a:pt x="1980" y="4398"/>
                  </a:lnTo>
                  <a:lnTo>
                    <a:pt x="1979" y="4399"/>
                  </a:lnTo>
                  <a:lnTo>
                    <a:pt x="2007" y="4367"/>
                  </a:lnTo>
                  <a:lnTo>
                    <a:pt x="2092" y="4352"/>
                  </a:lnTo>
                  <a:lnTo>
                    <a:pt x="2109" y="4369"/>
                  </a:lnTo>
                  <a:lnTo>
                    <a:pt x="2184" y="4378"/>
                  </a:lnTo>
                  <a:lnTo>
                    <a:pt x="2208" y="4398"/>
                  </a:lnTo>
                  <a:lnTo>
                    <a:pt x="2195" y="4430"/>
                  </a:lnTo>
                  <a:lnTo>
                    <a:pt x="2208" y="4487"/>
                  </a:lnTo>
                  <a:lnTo>
                    <a:pt x="2292" y="4591"/>
                  </a:lnTo>
                  <a:lnTo>
                    <a:pt x="2356" y="4588"/>
                  </a:lnTo>
                  <a:lnTo>
                    <a:pt x="2408" y="4612"/>
                  </a:lnTo>
                  <a:lnTo>
                    <a:pt x="2418" y="4656"/>
                  </a:lnTo>
                  <a:lnTo>
                    <a:pt x="2470" y="4678"/>
                  </a:lnTo>
                  <a:lnTo>
                    <a:pt x="2509" y="4664"/>
                  </a:lnTo>
                  <a:lnTo>
                    <a:pt x="2522" y="4646"/>
                  </a:lnTo>
                  <a:lnTo>
                    <a:pt x="2574" y="4653"/>
                  </a:lnTo>
                  <a:lnTo>
                    <a:pt x="2574" y="4680"/>
                  </a:lnTo>
                  <a:lnTo>
                    <a:pt x="2630" y="4673"/>
                  </a:lnTo>
                  <a:lnTo>
                    <a:pt x="2670" y="4632"/>
                  </a:lnTo>
                  <a:lnTo>
                    <a:pt x="2746" y="4672"/>
                  </a:lnTo>
                  <a:lnTo>
                    <a:pt x="2775" y="4707"/>
                  </a:lnTo>
                  <a:lnTo>
                    <a:pt x="2809" y="4682"/>
                  </a:lnTo>
                  <a:lnTo>
                    <a:pt x="2839" y="4679"/>
                  </a:lnTo>
                  <a:lnTo>
                    <a:pt x="2871" y="4682"/>
                  </a:lnTo>
                  <a:lnTo>
                    <a:pt x="2902" y="4645"/>
                  </a:lnTo>
                  <a:lnTo>
                    <a:pt x="2951" y="4715"/>
                  </a:lnTo>
                  <a:lnTo>
                    <a:pt x="3016" y="4730"/>
                  </a:lnTo>
                  <a:lnTo>
                    <a:pt x="3130" y="4800"/>
                  </a:lnTo>
                  <a:lnTo>
                    <a:pt x="3197" y="4828"/>
                  </a:lnTo>
                  <a:lnTo>
                    <a:pt x="3298" y="4849"/>
                  </a:lnTo>
                  <a:lnTo>
                    <a:pt x="3357" y="4843"/>
                  </a:lnTo>
                  <a:lnTo>
                    <a:pt x="3356" y="4854"/>
                  </a:lnTo>
                  <a:lnTo>
                    <a:pt x="3380" y="4844"/>
                  </a:lnTo>
                  <a:lnTo>
                    <a:pt x="3414" y="4824"/>
                  </a:lnTo>
                  <a:lnTo>
                    <a:pt x="3450" y="4778"/>
                  </a:lnTo>
                  <a:lnTo>
                    <a:pt x="3467" y="4726"/>
                  </a:lnTo>
                  <a:lnTo>
                    <a:pt x="3486" y="4651"/>
                  </a:lnTo>
                  <a:lnTo>
                    <a:pt x="3525" y="4584"/>
                  </a:lnTo>
                  <a:lnTo>
                    <a:pt x="3566" y="4541"/>
                  </a:lnTo>
                  <a:lnTo>
                    <a:pt x="3583" y="4457"/>
                  </a:lnTo>
                  <a:lnTo>
                    <a:pt x="3583" y="4404"/>
                  </a:lnTo>
                  <a:lnTo>
                    <a:pt x="3587" y="4320"/>
                  </a:lnTo>
                  <a:lnTo>
                    <a:pt x="3620" y="4285"/>
                  </a:lnTo>
                  <a:lnTo>
                    <a:pt x="3631" y="4246"/>
                  </a:lnTo>
                  <a:lnTo>
                    <a:pt x="3608" y="4221"/>
                  </a:lnTo>
                  <a:lnTo>
                    <a:pt x="3670" y="4158"/>
                  </a:lnTo>
                  <a:lnTo>
                    <a:pt x="3706" y="4111"/>
                  </a:lnTo>
                  <a:lnTo>
                    <a:pt x="3745" y="4092"/>
                  </a:lnTo>
                  <a:lnTo>
                    <a:pt x="3786" y="4066"/>
                  </a:lnTo>
                  <a:lnTo>
                    <a:pt x="3749" y="4037"/>
                  </a:lnTo>
                  <a:lnTo>
                    <a:pt x="3710" y="4013"/>
                  </a:lnTo>
                  <a:lnTo>
                    <a:pt x="3718" y="3982"/>
                  </a:lnTo>
                  <a:lnTo>
                    <a:pt x="3777" y="3915"/>
                  </a:lnTo>
                  <a:lnTo>
                    <a:pt x="3797" y="3887"/>
                  </a:lnTo>
                  <a:lnTo>
                    <a:pt x="3788" y="3841"/>
                  </a:lnTo>
                  <a:lnTo>
                    <a:pt x="3776" y="3858"/>
                  </a:lnTo>
                  <a:lnTo>
                    <a:pt x="3731" y="3880"/>
                  </a:lnTo>
                  <a:lnTo>
                    <a:pt x="3718" y="3858"/>
                  </a:lnTo>
                  <a:lnTo>
                    <a:pt x="3730" y="3829"/>
                  </a:lnTo>
                  <a:lnTo>
                    <a:pt x="3776" y="3819"/>
                  </a:lnTo>
                  <a:lnTo>
                    <a:pt x="3786" y="3777"/>
                  </a:lnTo>
                  <a:lnTo>
                    <a:pt x="3794" y="3718"/>
                  </a:lnTo>
                  <a:lnTo>
                    <a:pt x="3757" y="3713"/>
                  </a:lnTo>
                  <a:lnTo>
                    <a:pt x="3706" y="3714"/>
                  </a:lnTo>
                  <a:lnTo>
                    <a:pt x="3693" y="3678"/>
                  </a:lnTo>
                  <a:lnTo>
                    <a:pt x="3718" y="3656"/>
                  </a:lnTo>
                  <a:lnTo>
                    <a:pt x="3733" y="3625"/>
                  </a:lnTo>
                  <a:lnTo>
                    <a:pt x="3697" y="3595"/>
                  </a:lnTo>
                  <a:lnTo>
                    <a:pt x="3687" y="3542"/>
                  </a:lnTo>
                  <a:lnTo>
                    <a:pt x="3665" y="3451"/>
                  </a:lnTo>
                  <a:lnTo>
                    <a:pt x="3660" y="3410"/>
                  </a:lnTo>
                  <a:lnTo>
                    <a:pt x="3665" y="3343"/>
                  </a:lnTo>
                  <a:lnTo>
                    <a:pt x="3634" y="3299"/>
                  </a:lnTo>
                  <a:lnTo>
                    <a:pt x="3582" y="3198"/>
                  </a:lnTo>
                  <a:lnTo>
                    <a:pt x="3555" y="3134"/>
                  </a:lnTo>
                  <a:lnTo>
                    <a:pt x="3550" y="3114"/>
                  </a:lnTo>
                  <a:lnTo>
                    <a:pt x="3572" y="3089"/>
                  </a:lnTo>
                  <a:lnTo>
                    <a:pt x="3620" y="3062"/>
                  </a:lnTo>
                  <a:lnTo>
                    <a:pt x="3678" y="3044"/>
                  </a:lnTo>
                  <a:lnTo>
                    <a:pt x="3697" y="3021"/>
                  </a:lnTo>
                  <a:lnTo>
                    <a:pt x="3704" y="2997"/>
                  </a:lnTo>
                  <a:lnTo>
                    <a:pt x="3731" y="2957"/>
                  </a:lnTo>
                  <a:lnTo>
                    <a:pt x="3750" y="2942"/>
                  </a:lnTo>
                  <a:lnTo>
                    <a:pt x="3727" y="2913"/>
                  </a:lnTo>
                  <a:lnTo>
                    <a:pt x="3667" y="2904"/>
                  </a:lnTo>
                  <a:lnTo>
                    <a:pt x="3654" y="2881"/>
                  </a:lnTo>
                  <a:lnTo>
                    <a:pt x="3641" y="2852"/>
                  </a:lnTo>
                  <a:lnTo>
                    <a:pt x="3618" y="2803"/>
                  </a:lnTo>
                  <a:lnTo>
                    <a:pt x="3601" y="2762"/>
                  </a:lnTo>
                  <a:lnTo>
                    <a:pt x="3594" y="2693"/>
                  </a:lnTo>
                  <a:lnTo>
                    <a:pt x="3551" y="2653"/>
                  </a:lnTo>
                  <a:lnTo>
                    <a:pt x="3548" y="2623"/>
                  </a:lnTo>
                  <a:lnTo>
                    <a:pt x="3573" y="2573"/>
                  </a:lnTo>
                  <a:lnTo>
                    <a:pt x="3560" y="2491"/>
                  </a:lnTo>
                  <a:lnTo>
                    <a:pt x="3539" y="2445"/>
                  </a:lnTo>
                  <a:lnTo>
                    <a:pt x="3443" y="2324"/>
                  </a:lnTo>
                  <a:lnTo>
                    <a:pt x="3367" y="2263"/>
                  </a:lnTo>
                  <a:lnTo>
                    <a:pt x="3288" y="2255"/>
                  </a:lnTo>
                  <a:lnTo>
                    <a:pt x="3246" y="2267"/>
                  </a:lnTo>
                  <a:lnTo>
                    <a:pt x="3166" y="2294"/>
                  </a:lnTo>
                  <a:lnTo>
                    <a:pt x="3118" y="2320"/>
                  </a:lnTo>
                  <a:lnTo>
                    <a:pt x="3065" y="2346"/>
                  </a:lnTo>
                  <a:lnTo>
                    <a:pt x="3009" y="2365"/>
                  </a:lnTo>
                  <a:lnTo>
                    <a:pt x="2960" y="2391"/>
                  </a:lnTo>
                  <a:lnTo>
                    <a:pt x="2895" y="2412"/>
                  </a:lnTo>
                  <a:lnTo>
                    <a:pt x="2830" y="2418"/>
                  </a:lnTo>
                  <a:lnTo>
                    <a:pt x="2787" y="2395"/>
                  </a:lnTo>
                  <a:lnTo>
                    <a:pt x="2782" y="2326"/>
                  </a:lnTo>
                  <a:lnTo>
                    <a:pt x="2685" y="2251"/>
                  </a:lnTo>
                  <a:lnTo>
                    <a:pt x="2639" y="2198"/>
                  </a:lnTo>
                  <a:lnTo>
                    <a:pt x="2660" y="2173"/>
                  </a:lnTo>
                  <a:lnTo>
                    <a:pt x="2690" y="2140"/>
                  </a:lnTo>
                  <a:lnTo>
                    <a:pt x="2712" y="2138"/>
                  </a:lnTo>
                  <a:lnTo>
                    <a:pt x="2733" y="2128"/>
                  </a:lnTo>
                  <a:lnTo>
                    <a:pt x="2741" y="2097"/>
                  </a:lnTo>
                  <a:lnTo>
                    <a:pt x="2744" y="2062"/>
                  </a:lnTo>
                  <a:lnTo>
                    <a:pt x="2777" y="2042"/>
                  </a:lnTo>
                  <a:lnTo>
                    <a:pt x="2803" y="2067"/>
                  </a:lnTo>
                  <a:lnTo>
                    <a:pt x="2835" y="2066"/>
                  </a:lnTo>
                  <a:lnTo>
                    <a:pt x="2882" y="2076"/>
                  </a:lnTo>
                  <a:lnTo>
                    <a:pt x="2887" y="2041"/>
                  </a:lnTo>
                  <a:lnTo>
                    <a:pt x="2892" y="1993"/>
                  </a:lnTo>
                  <a:lnTo>
                    <a:pt x="2849" y="1967"/>
                  </a:lnTo>
                  <a:lnTo>
                    <a:pt x="2813" y="1913"/>
                  </a:lnTo>
                  <a:lnTo>
                    <a:pt x="2838" y="1892"/>
                  </a:lnTo>
                  <a:lnTo>
                    <a:pt x="2848" y="1849"/>
                  </a:lnTo>
                  <a:lnTo>
                    <a:pt x="2880" y="1830"/>
                  </a:lnTo>
                  <a:lnTo>
                    <a:pt x="2932" y="1808"/>
                  </a:lnTo>
                  <a:lnTo>
                    <a:pt x="2987" y="1771"/>
                  </a:lnTo>
                  <a:lnTo>
                    <a:pt x="3011" y="1796"/>
                  </a:lnTo>
                  <a:lnTo>
                    <a:pt x="3040" y="1810"/>
                  </a:lnTo>
                  <a:lnTo>
                    <a:pt x="3072" y="1797"/>
                  </a:lnTo>
                  <a:lnTo>
                    <a:pt x="3098" y="1768"/>
                  </a:lnTo>
                  <a:lnTo>
                    <a:pt x="3078" y="1740"/>
                  </a:lnTo>
                  <a:lnTo>
                    <a:pt x="3040" y="1709"/>
                  </a:lnTo>
                  <a:lnTo>
                    <a:pt x="3053" y="1681"/>
                  </a:lnTo>
                  <a:lnTo>
                    <a:pt x="3098" y="1666"/>
                  </a:lnTo>
                  <a:lnTo>
                    <a:pt x="3132" y="1691"/>
                  </a:lnTo>
                  <a:lnTo>
                    <a:pt x="3155" y="1697"/>
                  </a:lnTo>
                  <a:lnTo>
                    <a:pt x="3183" y="1683"/>
                  </a:lnTo>
                  <a:lnTo>
                    <a:pt x="3206" y="1635"/>
                  </a:lnTo>
                  <a:lnTo>
                    <a:pt x="3175" y="1577"/>
                  </a:lnTo>
                  <a:lnTo>
                    <a:pt x="3161" y="1536"/>
                  </a:lnTo>
                  <a:lnTo>
                    <a:pt x="3128" y="1519"/>
                  </a:lnTo>
                  <a:lnTo>
                    <a:pt x="3090" y="1415"/>
                  </a:lnTo>
                  <a:lnTo>
                    <a:pt x="3023" y="1362"/>
                  </a:lnTo>
                  <a:lnTo>
                    <a:pt x="2978" y="1350"/>
                  </a:lnTo>
                  <a:lnTo>
                    <a:pt x="2962" y="1318"/>
                  </a:lnTo>
                  <a:lnTo>
                    <a:pt x="2980" y="1271"/>
                  </a:lnTo>
                  <a:lnTo>
                    <a:pt x="3027" y="1223"/>
                  </a:lnTo>
                  <a:lnTo>
                    <a:pt x="2991" y="1185"/>
                  </a:lnTo>
                  <a:lnTo>
                    <a:pt x="2978" y="1131"/>
                  </a:lnTo>
                  <a:lnTo>
                    <a:pt x="2992" y="1044"/>
                  </a:lnTo>
                  <a:lnTo>
                    <a:pt x="3070" y="969"/>
                  </a:lnTo>
                  <a:lnTo>
                    <a:pt x="3106" y="973"/>
                  </a:lnTo>
                  <a:lnTo>
                    <a:pt x="3119" y="1014"/>
                  </a:lnTo>
                  <a:lnTo>
                    <a:pt x="3175" y="1018"/>
                  </a:lnTo>
                  <a:lnTo>
                    <a:pt x="3214" y="972"/>
                  </a:lnTo>
                  <a:lnTo>
                    <a:pt x="3233" y="901"/>
                  </a:lnTo>
                  <a:lnTo>
                    <a:pt x="3233" y="844"/>
                  </a:lnTo>
                  <a:lnTo>
                    <a:pt x="3225" y="774"/>
                  </a:lnTo>
                  <a:lnTo>
                    <a:pt x="3177" y="690"/>
                  </a:lnTo>
                  <a:lnTo>
                    <a:pt x="3212" y="643"/>
                  </a:lnTo>
                  <a:lnTo>
                    <a:pt x="3180" y="616"/>
                  </a:lnTo>
                  <a:lnTo>
                    <a:pt x="3136" y="588"/>
                  </a:lnTo>
                  <a:lnTo>
                    <a:pt x="3097" y="614"/>
                  </a:lnTo>
                  <a:lnTo>
                    <a:pt x="3065" y="603"/>
                  </a:lnTo>
                  <a:lnTo>
                    <a:pt x="3062" y="540"/>
                  </a:lnTo>
                  <a:lnTo>
                    <a:pt x="2983" y="449"/>
                  </a:lnTo>
                  <a:lnTo>
                    <a:pt x="2948" y="388"/>
                  </a:lnTo>
                  <a:lnTo>
                    <a:pt x="2974" y="338"/>
                  </a:lnTo>
                  <a:lnTo>
                    <a:pt x="2962" y="246"/>
                  </a:lnTo>
                  <a:lnTo>
                    <a:pt x="2919" y="234"/>
                  </a:lnTo>
                  <a:lnTo>
                    <a:pt x="2861" y="218"/>
                  </a:lnTo>
                  <a:lnTo>
                    <a:pt x="2796" y="155"/>
                  </a:lnTo>
                  <a:lnTo>
                    <a:pt x="2729" y="139"/>
                  </a:lnTo>
                  <a:lnTo>
                    <a:pt x="2722" y="98"/>
                  </a:lnTo>
                  <a:lnTo>
                    <a:pt x="2769" y="28"/>
                  </a:lnTo>
                  <a:lnTo>
                    <a:pt x="2707" y="0"/>
                  </a:lnTo>
                  <a:lnTo>
                    <a:pt x="2643" y="19"/>
                  </a:lnTo>
                  <a:lnTo>
                    <a:pt x="2597" y="55"/>
                  </a:lnTo>
                  <a:lnTo>
                    <a:pt x="2616" y="93"/>
                  </a:lnTo>
                  <a:lnTo>
                    <a:pt x="2622" y="167"/>
                  </a:lnTo>
                  <a:lnTo>
                    <a:pt x="2619" y="227"/>
                  </a:lnTo>
                  <a:lnTo>
                    <a:pt x="2572" y="230"/>
                  </a:lnTo>
                  <a:lnTo>
                    <a:pt x="2507" y="292"/>
                  </a:lnTo>
                  <a:lnTo>
                    <a:pt x="2483" y="314"/>
                  </a:lnTo>
                  <a:lnTo>
                    <a:pt x="2493" y="360"/>
                  </a:lnTo>
                  <a:lnTo>
                    <a:pt x="2481" y="404"/>
                  </a:lnTo>
                  <a:lnTo>
                    <a:pt x="2437" y="425"/>
                  </a:lnTo>
                  <a:lnTo>
                    <a:pt x="2376" y="437"/>
                  </a:lnTo>
                  <a:lnTo>
                    <a:pt x="2367" y="475"/>
                  </a:lnTo>
                  <a:lnTo>
                    <a:pt x="2339" y="511"/>
                  </a:lnTo>
                  <a:lnTo>
                    <a:pt x="2304" y="501"/>
                  </a:lnTo>
                  <a:lnTo>
                    <a:pt x="2260" y="504"/>
                  </a:lnTo>
                  <a:lnTo>
                    <a:pt x="2195" y="533"/>
                  </a:lnTo>
                  <a:lnTo>
                    <a:pt x="2105" y="572"/>
                  </a:lnTo>
                  <a:lnTo>
                    <a:pt x="2043" y="562"/>
                  </a:lnTo>
                  <a:lnTo>
                    <a:pt x="2003" y="580"/>
                  </a:lnTo>
                  <a:lnTo>
                    <a:pt x="1990" y="657"/>
                  </a:lnTo>
                  <a:lnTo>
                    <a:pt x="1969" y="740"/>
                  </a:lnTo>
                  <a:lnTo>
                    <a:pt x="1840" y="788"/>
                  </a:lnTo>
                  <a:lnTo>
                    <a:pt x="1749" y="780"/>
                  </a:lnTo>
                  <a:lnTo>
                    <a:pt x="1754" y="732"/>
                  </a:lnTo>
                  <a:lnTo>
                    <a:pt x="1713" y="732"/>
                  </a:lnTo>
                  <a:lnTo>
                    <a:pt x="1713" y="790"/>
                  </a:lnTo>
                  <a:lnTo>
                    <a:pt x="1684" y="811"/>
                  </a:lnTo>
                  <a:lnTo>
                    <a:pt x="1656" y="836"/>
                  </a:lnTo>
                  <a:lnTo>
                    <a:pt x="1580" y="867"/>
                  </a:lnTo>
                  <a:lnTo>
                    <a:pt x="1537" y="876"/>
                  </a:lnTo>
                  <a:lnTo>
                    <a:pt x="1482" y="850"/>
                  </a:lnTo>
                  <a:lnTo>
                    <a:pt x="1444" y="894"/>
                  </a:lnTo>
                  <a:lnTo>
                    <a:pt x="1386" y="951"/>
                  </a:lnTo>
                  <a:lnTo>
                    <a:pt x="1334" y="946"/>
                  </a:lnTo>
                  <a:lnTo>
                    <a:pt x="1298" y="961"/>
                  </a:lnTo>
                  <a:lnTo>
                    <a:pt x="1311" y="1012"/>
                  </a:lnTo>
                  <a:lnTo>
                    <a:pt x="1282" y="1018"/>
                  </a:lnTo>
                  <a:lnTo>
                    <a:pt x="1223" y="1040"/>
                  </a:lnTo>
                  <a:lnTo>
                    <a:pt x="1250" y="1087"/>
                  </a:lnTo>
                  <a:lnTo>
                    <a:pt x="1254" y="1182"/>
                  </a:lnTo>
                  <a:lnTo>
                    <a:pt x="1202" y="1209"/>
                  </a:lnTo>
                  <a:lnTo>
                    <a:pt x="1140" y="1196"/>
                  </a:lnTo>
                  <a:lnTo>
                    <a:pt x="1092" y="1131"/>
                  </a:lnTo>
                  <a:lnTo>
                    <a:pt x="1023" y="1170"/>
                  </a:lnTo>
                  <a:lnTo>
                    <a:pt x="1023" y="1214"/>
                  </a:lnTo>
                  <a:lnTo>
                    <a:pt x="1027" y="1271"/>
                  </a:lnTo>
                  <a:lnTo>
                    <a:pt x="1080" y="1293"/>
                  </a:lnTo>
                  <a:lnTo>
                    <a:pt x="1054" y="1372"/>
                  </a:lnTo>
                  <a:lnTo>
                    <a:pt x="1086" y="1441"/>
                  </a:lnTo>
                  <a:lnTo>
                    <a:pt x="1028" y="1472"/>
                  </a:lnTo>
                  <a:lnTo>
                    <a:pt x="922" y="1502"/>
                  </a:lnTo>
                  <a:lnTo>
                    <a:pt x="915" y="1443"/>
                  </a:lnTo>
                  <a:lnTo>
                    <a:pt x="880" y="1436"/>
                  </a:lnTo>
                  <a:lnTo>
                    <a:pt x="858" y="1486"/>
                  </a:lnTo>
                  <a:lnTo>
                    <a:pt x="823" y="1482"/>
                  </a:lnTo>
                  <a:lnTo>
                    <a:pt x="821" y="1436"/>
                  </a:lnTo>
                  <a:lnTo>
                    <a:pt x="787" y="1399"/>
                  </a:lnTo>
                  <a:lnTo>
                    <a:pt x="708" y="1420"/>
                  </a:lnTo>
                  <a:lnTo>
                    <a:pt x="660" y="1445"/>
                  </a:lnTo>
                  <a:lnTo>
                    <a:pt x="595" y="1496"/>
                  </a:lnTo>
                  <a:lnTo>
                    <a:pt x="560" y="1485"/>
                  </a:lnTo>
                  <a:lnTo>
                    <a:pt x="533" y="1433"/>
                  </a:lnTo>
                  <a:lnTo>
                    <a:pt x="500" y="1391"/>
                  </a:lnTo>
                  <a:lnTo>
                    <a:pt x="445" y="1397"/>
                  </a:lnTo>
                  <a:lnTo>
                    <a:pt x="442" y="1456"/>
                  </a:lnTo>
                  <a:lnTo>
                    <a:pt x="432" y="1473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7" name="Nordrhein-Westfalen">
              <a:extLst>
                <a:ext uri="{FF2B5EF4-FFF2-40B4-BE49-F238E27FC236}">
                  <a16:creationId xmlns:a16="http://schemas.microsoft.com/office/drawing/2014/main" id="{31F3767F-0C6A-9CE1-6AB4-B1C109D98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992" y="1915471"/>
              <a:ext cx="1076801" cy="1149401"/>
            </a:xfrm>
            <a:custGeom>
              <a:avLst/>
              <a:gdLst>
                <a:gd name="T0" fmla="*/ 1605 w 5707"/>
                <a:gd name="T1" fmla="*/ 969 h 5576"/>
                <a:gd name="T2" fmla="*/ 1290 w 5707"/>
                <a:gd name="T3" fmla="*/ 1269 h 5576"/>
                <a:gd name="T4" fmla="*/ 1363 w 5707"/>
                <a:gd name="T5" fmla="*/ 1636 h 5576"/>
                <a:gd name="T6" fmla="*/ 885 w 5707"/>
                <a:gd name="T7" fmla="*/ 1723 h 5576"/>
                <a:gd name="T8" fmla="*/ 693 w 5707"/>
                <a:gd name="T9" fmla="*/ 1711 h 5576"/>
                <a:gd name="T10" fmla="*/ 426 w 5707"/>
                <a:gd name="T11" fmla="*/ 1671 h 5576"/>
                <a:gd name="T12" fmla="*/ 226 w 5707"/>
                <a:gd name="T13" fmla="*/ 1799 h 5576"/>
                <a:gd name="T14" fmla="*/ 209 w 5707"/>
                <a:gd name="T15" fmla="*/ 2048 h 5576"/>
                <a:gd name="T16" fmla="*/ 553 w 5707"/>
                <a:gd name="T17" fmla="*/ 2664 h 5576"/>
                <a:gd name="T18" fmla="*/ 409 w 5707"/>
                <a:gd name="T19" fmla="*/ 3223 h 5576"/>
                <a:gd name="T20" fmla="*/ 480 w 5707"/>
                <a:gd name="T21" fmla="*/ 3430 h 5576"/>
                <a:gd name="T22" fmla="*/ 217 w 5707"/>
                <a:gd name="T23" fmla="*/ 3693 h 5576"/>
                <a:gd name="T24" fmla="*/ 27 w 5707"/>
                <a:gd name="T25" fmla="*/ 3786 h 5576"/>
                <a:gd name="T26" fmla="*/ 131 w 5707"/>
                <a:gd name="T27" fmla="*/ 3954 h 5576"/>
                <a:gd name="T28" fmla="*/ 331 w 5707"/>
                <a:gd name="T29" fmla="*/ 4182 h 5576"/>
                <a:gd name="T30" fmla="*/ 173 w 5707"/>
                <a:gd name="T31" fmla="*/ 4401 h 5576"/>
                <a:gd name="T32" fmla="*/ 391 w 5707"/>
                <a:gd name="T33" fmla="*/ 4630 h 5576"/>
                <a:gd name="T34" fmla="*/ 614 w 5707"/>
                <a:gd name="T35" fmla="*/ 4927 h 5576"/>
                <a:gd name="T36" fmla="*/ 757 w 5707"/>
                <a:gd name="T37" fmla="*/ 5276 h 5576"/>
                <a:gd name="T38" fmla="*/ 831 w 5707"/>
                <a:gd name="T39" fmla="*/ 5530 h 5576"/>
                <a:gd name="T40" fmla="*/ 1176 w 5707"/>
                <a:gd name="T41" fmla="*/ 5473 h 5576"/>
                <a:gd name="T42" fmla="*/ 1475 w 5707"/>
                <a:gd name="T43" fmla="*/ 5515 h 5576"/>
                <a:gd name="T44" fmla="*/ 1591 w 5707"/>
                <a:gd name="T45" fmla="*/ 5283 h 5576"/>
                <a:gd name="T46" fmla="*/ 1775 w 5707"/>
                <a:gd name="T47" fmla="*/ 5025 h 5576"/>
                <a:gd name="T48" fmla="*/ 2102 w 5707"/>
                <a:gd name="T49" fmla="*/ 4806 h 5576"/>
                <a:gd name="T50" fmla="*/ 2494 w 5707"/>
                <a:gd name="T51" fmla="*/ 4646 h 5576"/>
                <a:gd name="T52" fmla="*/ 2870 w 5707"/>
                <a:gd name="T53" fmla="*/ 4478 h 5576"/>
                <a:gd name="T54" fmla="*/ 2986 w 5707"/>
                <a:gd name="T55" fmla="*/ 4129 h 5576"/>
                <a:gd name="T56" fmla="*/ 3308 w 5707"/>
                <a:gd name="T57" fmla="*/ 4308 h 5576"/>
                <a:gd name="T58" fmla="*/ 3525 w 5707"/>
                <a:gd name="T59" fmla="*/ 4662 h 5576"/>
                <a:gd name="T60" fmla="*/ 3661 w 5707"/>
                <a:gd name="T61" fmla="*/ 4386 h 5576"/>
                <a:gd name="T62" fmla="*/ 4096 w 5707"/>
                <a:gd name="T63" fmla="*/ 4080 h 5576"/>
                <a:gd name="T64" fmla="*/ 4380 w 5707"/>
                <a:gd name="T65" fmla="*/ 3672 h 5576"/>
                <a:gd name="T66" fmla="*/ 4553 w 5707"/>
                <a:gd name="T67" fmla="*/ 3279 h 5576"/>
                <a:gd name="T68" fmla="*/ 4283 w 5707"/>
                <a:gd name="T69" fmla="*/ 3197 h 5576"/>
                <a:gd name="T70" fmla="*/ 4787 w 5707"/>
                <a:gd name="T71" fmla="*/ 2949 h 5576"/>
                <a:gd name="T72" fmla="*/ 4981 w 5707"/>
                <a:gd name="T73" fmla="*/ 2616 h 5576"/>
                <a:gd name="T74" fmla="*/ 5177 w 5707"/>
                <a:gd name="T75" fmla="*/ 2792 h 5576"/>
                <a:gd name="T76" fmla="*/ 5470 w 5707"/>
                <a:gd name="T77" fmla="*/ 2602 h 5576"/>
                <a:gd name="T78" fmla="*/ 5663 w 5707"/>
                <a:gd name="T79" fmla="*/ 2269 h 5576"/>
                <a:gd name="T80" fmla="*/ 5581 w 5707"/>
                <a:gd name="T81" fmla="*/ 2007 h 5576"/>
                <a:gd name="T82" fmla="*/ 5677 w 5707"/>
                <a:gd name="T83" fmla="*/ 1734 h 5576"/>
                <a:gd name="T84" fmla="*/ 5397 w 5707"/>
                <a:gd name="T85" fmla="*/ 1502 h 5576"/>
                <a:gd name="T86" fmla="*/ 5255 w 5707"/>
                <a:gd name="T87" fmla="*/ 1269 h 5576"/>
                <a:gd name="T88" fmla="*/ 5131 w 5707"/>
                <a:gd name="T89" fmla="*/ 1027 h 5576"/>
                <a:gd name="T90" fmla="*/ 5009 w 5707"/>
                <a:gd name="T91" fmla="*/ 867 h 5576"/>
                <a:gd name="T92" fmla="*/ 4971 w 5707"/>
                <a:gd name="T93" fmla="*/ 559 h 5576"/>
                <a:gd name="T94" fmla="*/ 5191 w 5707"/>
                <a:gd name="T95" fmla="*/ 133 h 5576"/>
                <a:gd name="T96" fmla="*/ 4635 w 5707"/>
                <a:gd name="T97" fmla="*/ 352 h 5576"/>
                <a:gd name="T98" fmla="*/ 4144 w 5707"/>
                <a:gd name="T99" fmla="*/ 85 h 5576"/>
                <a:gd name="T100" fmla="*/ 4117 w 5707"/>
                <a:gd name="T101" fmla="*/ 537 h 5576"/>
                <a:gd name="T102" fmla="*/ 4025 w 5707"/>
                <a:gd name="T103" fmla="*/ 1068 h 5576"/>
                <a:gd name="T104" fmla="*/ 3423 w 5707"/>
                <a:gd name="T105" fmla="*/ 1206 h 5576"/>
                <a:gd name="T106" fmla="*/ 3228 w 5707"/>
                <a:gd name="T107" fmla="*/ 847 h 5576"/>
                <a:gd name="T108" fmla="*/ 3327 w 5707"/>
                <a:gd name="T109" fmla="*/ 509 h 5576"/>
                <a:gd name="T110" fmla="*/ 2695 w 5707"/>
                <a:gd name="T111" fmla="*/ 257 h 5576"/>
                <a:gd name="T112" fmla="*/ 2252 w 5707"/>
                <a:gd name="T113" fmla="*/ 683 h 5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07" h="5576">
                  <a:moveTo>
                    <a:pt x="1903" y="746"/>
                  </a:moveTo>
                  <a:lnTo>
                    <a:pt x="1875" y="777"/>
                  </a:lnTo>
                  <a:lnTo>
                    <a:pt x="1820" y="789"/>
                  </a:lnTo>
                  <a:lnTo>
                    <a:pt x="1775" y="789"/>
                  </a:lnTo>
                  <a:lnTo>
                    <a:pt x="1739" y="881"/>
                  </a:lnTo>
                  <a:lnTo>
                    <a:pt x="1697" y="905"/>
                  </a:lnTo>
                  <a:lnTo>
                    <a:pt x="1653" y="917"/>
                  </a:lnTo>
                  <a:lnTo>
                    <a:pt x="1605" y="969"/>
                  </a:lnTo>
                  <a:lnTo>
                    <a:pt x="1578" y="1054"/>
                  </a:lnTo>
                  <a:lnTo>
                    <a:pt x="1510" y="1067"/>
                  </a:lnTo>
                  <a:lnTo>
                    <a:pt x="1425" y="1067"/>
                  </a:lnTo>
                  <a:lnTo>
                    <a:pt x="1407" y="1104"/>
                  </a:lnTo>
                  <a:lnTo>
                    <a:pt x="1390" y="1164"/>
                  </a:lnTo>
                  <a:lnTo>
                    <a:pt x="1346" y="1181"/>
                  </a:lnTo>
                  <a:lnTo>
                    <a:pt x="1300" y="1189"/>
                  </a:lnTo>
                  <a:lnTo>
                    <a:pt x="1290" y="1269"/>
                  </a:lnTo>
                  <a:lnTo>
                    <a:pt x="1390" y="1284"/>
                  </a:lnTo>
                  <a:lnTo>
                    <a:pt x="1475" y="1364"/>
                  </a:lnTo>
                  <a:lnTo>
                    <a:pt x="1524" y="1386"/>
                  </a:lnTo>
                  <a:lnTo>
                    <a:pt x="1532" y="1439"/>
                  </a:lnTo>
                  <a:lnTo>
                    <a:pt x="1510" y="1469"/>
                  </a:lnTo>
                  <a:lnTo>
                    <a:pt x="1480" y="1481"/>
                  </a:lnTo>
                  <a:lnTo>
                    <a:pt x="1443" y="1581"/>
                  </a:lnTo>
                  <a:lnTo>
                    <a:pt x="1363" y="1636"/>
                  </a:lnTo>
                  <a:lnTo>
                    <a:pt x="1312" y="1591"/>
                  </a:lnTo>
                  <a:lnTo>
                    <a:pt x="1238" y="1611"/>
                  </a:lnTo>
                  <a:lnTo>
                    <a:pt x="1136" y="1644"/>
                  </a:lnTo>
                  <a:lnTo>
                    <a:pt x="1068" y="1679"/>
                  </a:lnTo>
                  <a:lnTo>
                    <a:pt x="1000" y="1731"/>
                  </a:lnTo>
                  <a:lnTo>
                    <a:pt x="953" y="1749"/>
                  </a:lnTo>
                  <a:lnTo>
                    <a:pt x="921" y="1718"/>
                  </a:lnTo>
                  <a:lnTo>
                    <a:pt x="885" y="1723"/>
                  </a:lnTo>
                  <a:lnTo>
                    <a:pt x="823" y="1691"/>
                  </a:lnTo>
                  <a:lnTo>
                    <a:pt x="828" y="1731"/>
                  </a:lnTo>
                  <a:lnTo>
                    <a:pt x="853" y="1757"/>
                  </a:lnTo>
                  <a:lnTo>
                    <a:pt x="848" y="1806"/>
                  </a:lnTo>
                  <a:lnTo>
                    <a:pt x="792" y="1791"/>
                  </a:lnTo>
                  <a:lnTo>
                    <a:pt x="743" y="1749"/>
                  </a:lnTo>
                  <a:lnTo>
                    <a:pt x="696" y="1754"/>
                  </a:lnTo>
                  <a:lnTo>
                    <a:pt x="693" y="1711"/>
                  </a:lnTo>
                  <a:lnTo>
                    <a:pt x="653" y="1689"/>
                  </a:lnTo>
                  <a:lnTo>
                    <a:pt x="616" y="1711"/>
                  </a:lnTo>
                  <a:lnTo>
                    <a:pt x="538" y="1706"/>
                  </a:lnTo>
                  <a:lnTo>
                    <a:pt x="501" y="1662"/>
                  </a:lnTo>
                  <a:lnTo>
                    <a:pt x="458" y="1623"/>
                  </a:lnTo>
                  <a:lnTo>
                    <a:pt x="411" y="1626"/>
                  </a:lnTo>
                  <a:lnTo>
                    <a:pt x="375" y="1644"/>
                  </a:lnTo>
                  <a:lnTo>
                    <a:pt x="426" y="1671"/>
                  </a:lnTo>
                  <a:lnTo>
                    <a:pt x="470" y="1721"/>
                  </a:lnTo>
                  <a:lnTo>
                    <a:pt x="480" y="1754"/>
                  </a:lnTo>
                  <a:lnTo>
                    <a:pt x="451" y="1767"/>
                  </a:lnTo>
                  <a:lnTo>
                    <a:pt x="411" y="1762"/>
                  </a:lnTo>
                  <a:lnTo>
                    <a:pt x="353" y="1743"/>
                  </a:lnTo>
                  <a:lnTo>
                    <a:pt x="314" y="1731"/>
                  </a:lnTo>
                  <a:lnTo>
                    <a:pt x="286" y="1769"/>
                  </a:lnTo>
                  <a:lnTo>
                    <a:pt x="226" y="1799"/>
                  </a:lnTo>
                  <a:lnTo>
                    <a:pt x="196" y="1806"/>
                  </a:lnTo>
                  <a:lnTo>
                    <a:pt x="160" y="1794"/>
                  </a:lnTo>
                  <a:lnTo>
                    <a:pt x="123" y="1837"/>
                  </a:lnTo>
                  <a:lnTo>
                    <a:pt x="199" y="1927"/>
                  </a:lnTo>
                  <a:lnTo>
                    <a:pt x="190" y="1971"/>
                  </a:lnTo>
                  <a:lnTo>
                    <a:pt x="131" y="2004"/>
                  </a:lnTo>
                  <a:lnTo>
                    <a:pt x="128" y="2045"/>
                  </a:lnTo>
                  <a:lnTo>
                    <a:pt x="209" y="2048"/>
                  </a:lnTo>
                  <a:lnTo>
                    <a:pt x="274" y="2096"/>
                  </a:lnTo>
                  <a:lnTo>
                    <a:pt x="257" y="2200"/>
                  </a:lnTo>
                  <a:lnTo>
                    <a:pt x="347" y="2249"/>
                  </a:lnTo>
                  <a:lnTo>
                    <a:pt x="393" y="2250"/>
                  </a:lnTo>
                  <a:lnTo>
                    <a:pt x="354" y="2370"/>
                  </a:lnTo>
                  <a:lnTo>
                    <a:pt x="415" y="2440"/>
                  </a:lnTo>
                  <a:lnTo>
                    <a:pt x="528" y="2575"/>
                  </a:lnTo>
                  <a:lnTo>
                    <a:pt x="553" y="2664"/>
                  </a:lnTo>
                  <a:lnTo>
                    <a:pt x="552" y="2784"/>
                  </a:lnTo>
                  <a:lnTo>
                    <a:pt x="539" y="2900"/>
                  </a:lnTo>
                  <a:lnTo>
                    <a:pt x="565" y="2903"/>
                  </a:lnTo>
                  <a:lnTo>
                    <a:pt x="547" y="2937"/>
                  </a:lnTo>
                  <a:lnTo>
                    <a:pt x="573" y="3005"/>
                  </a:lnTo>
                  <a:lnTo>
                    <a:pt x="515" y="3059"/>
                  </a:lnTo>
                  <a:lnTo>
                    <a:pt x="473" y="3075"/>
                  </a:lnTo>
                  <a:lnTo>
                    <a:pt x="409" y="3223"/>
                  </a:lnTo>
                  <a:lnTo>
                    <a:pt x="330" y="3301"/>
                  </a:lnTo>
                  <a:lnTo>
                    <a:pt x="346" y="3343"/>
                  </a:lnTo>
                  <a:lnTo>
                    <a:pt x="311" y="3366"/>
                  </a:lnTo>
                  <a:lnTo>
                    <a:pt x="330" y="3455"/>
                  </a:lnTo>
                  <a:lnTo>
                    <a:pt x="351" y="3492"/>
                  </a:lnTo>
                  <a:lnTo>
                    <a:pt x="391" y="3486"/>
                  </a:lnTo>
                  <a:lnTo>
                    <a:pt x="415" y="3448"/>
                  </a:lnTo>
                  <a:lnTo>
                    <a:pt x="480" y="3430"/>
                  </a:lnTo>
                  <a:lnTo>
                    <a:pt x="500" y="3442"/>
                  </a:lnTo>
                  <a:lnTo>
                    <a:pt x="443" y="3484"/>
                  </a:lnTo>
                  <a:lnTo>
                    <a:pt x="480" y="3526"/>
                  </a:lnTo>
                  <a:lnTo>
                    <a:pt x="443" y="3544"/>
                  </a:lnTo>
                  <a:lnTo>
                    <a:pt x="370" y="3569"/>
                  </a:lnTo>
                  <a:lnTo>
                    <a:pt x="318" y="3623"/>
                  </a:lnTo>
                  <a:lnTo>
                    <a:pt x="260" y="3681"/>
                  </a:lnTo>
                  <a:lnTo>
                    <a:pt x="217" y="3693"/>
                  </a:lnTo>
                  <a:lnTo>
                    <a:pt x="177" y="3748"/>
                  </a:lnTo>
                  <a:lnTo>
                    <a:pt x="143" y="3816"/>
                  </a:lnTo>
                  <a:lnTo>
                    <a:pt x="123" y="3832"/>
                  </a:lnTo>
                  <a:lnTo>
                    <a:pt x="99" y="3809"/>
                  </a:lnTo>
                  <a:lnTo>
                    <a:pt x="84" y="3772"/>
                  </a:lnTo>
                  <a:lnTo>
                    <a:pt x="57" y="3759"/>
                  </a:lnTo>
                  <a:lnTo>
                    <a:pt x="38" y="3769"/>
                  </a:lnTo>
                  <a:lnTo>
                    <a:pt x="27" y="3786"/>
                  </a:lnTo>
                  <a:lnTo>
                    <a:pt x="0" y="3790"/>
                  </a:lnTo>
                  <a:lnTo>
                    <a:pt x="2" y="3840"/>
                  </a:lnTo>
                  <a:lnTo>
                    <a:pt x="46" y="3902"/>
                  </a:lnTo>
                  <a:lnTo>
                    <a:pt x="56" y="3929"/>
                  </a:lnTo>
                  <a:lnTo>
                    <a:pt x="38" y="3961"/>
                  </a:lnTo>
                  <a:lnTo>
                    <a:pt x="62" y="3986"/>
                  </a:lnTo>
                  <a:lnTo>
                    <a:pt x="78" y="3979"/>
                  </a:lnTo>
                  <a:lnTo>
                    <a:pt x="131" y="3954"/>
                  </a:lnTo>
                  <a:lnTo>
                    <a:pt x="165" y="3969"/>
                  </a:lnTo>
                  <a:lnTo>
                    <a:pt x="252" y="3970"/>
                  </a:lnTo>
                  <a:lnTo>
                    <a:pt x="225" y="4029"/>
                  </a:lnTo>
                  <a:lnTo>
                    <a:pt x="246" y="4087"/>
                  </a:lnTo>
                  <a:lnTo>
                    <a:pt x="281" y="4103"/>
                  </a:lnTo>
                  <a:lnTo>
                    <a:pt x="316" y="4113"/>
                  </a:lnTo>
                  <a:lnTo>
                    <a:pt x="343" y="4123"/>
                  </a:lnTo>
                  <a:lnTo>
                    <a:pt x="331" y="4182"/>
                  </a:lnTo>
                  <a:lnTo>
                    <a:pt x="347" y="4235"/>
                  </a:lnTo>
                  <a:lnTo>
                    <a:pt x="322" y="4306"/>
                  </a:lnTo>
                  <a:lnTo>
                    <a:pt x="290" y="4293"/>
                  </a:lnTo>
                  <a:lnTo>
                    <a:pt x="246" y="4311"/>
                  </a:lnTo>
                  <a:lnTo>
                    <a:pt x="230" y="4344"/>
                  </a:lnTo>
                  <a:lnTo>
                    <a:pt x="253" y="4370"/>
                  </a:lnTo>
                  <a:lnTo>
                    <a:pt x="220" y="4409"/>
                  </a:lnTo>
                  <a:lnTo>
                    <a:pt x="173" y="4401"/>
                  </a:lnTo>
                  <a:lnTo>
                    <a:pt x="159" y="4427"/>
                  </a:lnTo>
                  <a:lnTo>
                    <a:pt x="249" y="4491"/>
                  </a:lnTo>
                  <a:lnTo>
                    <a:pt x="244" y="4544"/>
                  </a:lnTo>
                  <a:lnTo>
                    <a:pt x="269" y="4553"/>
                  </a:lnTo>
                  <a:lnTo>
                    <a:pt x="269" y="4602"/>
                  </a:lnTo>
                  <a:lnTo>
                    <a:pt x="314" y="4617"/>
                  </a:lnTo>
                  <a:lnTo>
                    <a:pt x="376" y="4617"/>
                  </a:lnTo>
                  <a:lnTo>
                    <a:pt x="391" y="4630"/>
                  </a:lnTo>
                  <a:lnTo>
                    <a:pt x="479" y="4776"/>
                  </a:lnTo>
                  <a:lnTo>
                    <a:pt x="500" y="4806"/>
                  </a:lnTo>
                  <a:lnTo>
                    <a:pt x="474" y="4817"/>
                  </a:lnTo>
                  <a:lnTo>
                    <a:pt x="493" y="4844"/>
                  </a:lnTo>
                  <a:lnTo>
                    <a:pt x="527" y="4844"/>
                  </a:lnTo>
                  <a:lnTo>
                    <a:pt x="554" y="4848"/>
                  </a:lnTo>
                  <a:lnTo>
                    <a:pt x="641" y="4861"/>
                  </a:lnTo>
                  <a:lnTo>
                    <a:pt x="614" y="4927"/>
                  </a:lnTo>
                  <a:lnTo>
                    <a:pt x="563" y="4960"/>
                  </a:lnTo>
                  <a:lnTo>
                    <a:pt x="486" y="5029"/>
                  </a:lnTo>
                  <a:lnTo>
                    <a:pt x="502" y="5076"/>
                  </a:lnTo>
                  <a:lnTo>
                    <a:pt x="525" y="5124"/>
                  </a:lnTo>
                  <a:lnTo>
                    <a:pt x="573" y="5181"/>
                  </a:lnTo>
                  <a:lnTo>
                    <a:pt x="633" y="5168"/>
                  </a:lnTo>
                  <a:lnTo>
                    <a:pt x="748" y="5201"/>
                  </a:lnTo>
                  <a:lnTo>
                    <a:pt x="757" y="5276"/>
                  </a:lnTo>
                  <a:lnTo>
                    <a:pt x="806" y="5293"/>
                  </a:lnTo>
                  <a:lnTo>
                    <a:pt x="809" y="5339"/>
                  </a:lnTo>
                  <a:lnTo>
                    <a:pt x="792" y="5376"/>
                  </a:lnTo>
                  <a:lnTo>
                    <a:pt x="800" y="5403"/>
                  </a:lnTo>
                  <a:lnTo>
                    <a:pt x="746" y="5460"/>
                  </a:lnTo>
                  <a:lnTo>
                    <a:pt x="800" y="5539"/>
                  </a:lnTo>
                  <a:lnTo>
                    <a:pt x="821" y="5547"/>
                  </a:lnTo>
                  <a:lnTo>
                    <a:pt x="831" y="5530"/>
                  </a:lnTo>
                  <a:lnTo>
                    <a:pt x="834" y="5471"/>
                  </a:lnTo>
                  <a:lnTo>
                    <a:pt x="889" y="5465"/>
                  </a:lnTo>
                  <a:lnTo>
                    <a:pt x="922" y="5507"/>
                  </a:lnTo>
                  <a:lnTo>
                    <a:pt x="949" y="5559"/>
                  </a:lnTo>
                  <a:lnTo>
                    <a:pt x="984" y="5570"/>
                  </a:lnTo>
                  <a:lnTo>
                    <a:pt x="1049" y="5519"/>
                  </a:lnTo>
                  <a:lnTo>
                    <a:pt x="1097" y="5494"/>
                  </a:lnTo>
                  <a:lnTo>
                    <a:pt x="1176" y="5473"/>
                  </a:lnTo>
                  <a:lnTo>
                    <a:pt x="1210" y="5510"/>
                  </a:lnTo>
                  <a:lnTo>
                    <a:pt x="1212" y="5556"/>
                  </a:lnTo>
                  <a:lnTo>
                    <a:pt x="1247" y="5560"/>
                  </a:lnTo>
                  <a:lnTo>
                    <a:pt x="1269" y="5510"/>
                  </a:lnTo>
                  <a:lnTo>
                    <a:pt x="1304" y="5517"/>
                  </a:lnTo>
                  <a:lnTo>
                    <a:pt x="1311" y="5576"/>
                  </a:lnTo>
                  <a:lnTo>
                    <a:pt x="1417" y="5546"/>
                  </a:lnTo>
                  <a:lnTo>
                    <a:pt x="1475" y="5515"/>
                  </a:lnTo>
                  <a:lnTo>
                    <a:pt x="1443" y="5446"/>
                  </a:lnTo>
                  <a:lnTo>
                    <a:pt x="1469" y="5367"/>
                  </a:lnTo>
                  <a:lnTo>
                    <a:pt x="1416" y="5345"/>
                  </a:lnTo>
                  <a:lnTo>
                    <a:pt x="1412" y="5288"/>
                  </a:lnTo>
                  <a:lnTo>
                    <a:pt x="1412" y="5244"/>
                  </a:lnTo>
                  <a:lnTo>
                    <a:pt x="1481" y="5205"/>
                  </a:lnTo>
                  <a:lnTo>
                    <a:pt x="1529" y="5270"/>
                  </a:lnTo>
                  <a:lnTo>
                    <a:pt x="1591" y="5283"/>
                  </a:lnTo>
                  <a:lnTo>
                    <a:pt x="1643" y="5256"/>
                  </a:lnTo>
                  <a:lnTo>
                    <a:pt x="1639" y="5161"/>
                  </a:lnTo>
                  <a:lnTo>
                    <a:pt x="1612" y="5114"/>
                  </a:lnTo>
                  <a:lnTo>
                    <a:pt x="1671" y="5092"/>
                  </a:lnTo>
                  <a:lnTo>
                    <a:pt x="1700" y="5086"/>
                  </a:lnTo>
                  <a:lnTo>
                    <a:pt x="1687" y="5035"/>
                  </a:lnTo>
                  <a:lnTo>
                    <a:pt x="1723" y="5020"/>
                  </a:lnTo>
                  <a:lnTo>
                    <a:pt x="1775" y="5025"/>
                  </a:lnTo>
                  <a:lnTo>
                    <a:pt x="1833" y="4968"/>
                  </a:lnTo>
                  <a:lnTo>
                    <a:pt x="1871" y="4924"/>
                  </a:lnTo>
                  <a:lnTo>
                    <a:pt x="1926" y="4950"/>
                  </a:lnTo>
                  <a:lnTo>
                    <a:pt x="1969" y="4941"/>
                  </a:lnTo>
                  <a:lnTo>
                    <a:pt x="2045" y="4910"/>
                  </a:lnTo>
                  <a:lnTo>
                    <a:pt x="2073" y="4885"/>
                  </a:lnTo>
                  <a:lnTo>
                    <a:pt x="2102" y="4864"/>
                  </a:lnTo>
                  <a:lnTo>
                    <a:pt x="2102" y="4806"/>
                  </a:lnTo>
                  <a:lnTo>
                    <a:pt x="2143" y="4806"/>
                  </a:lnTo>
                  <a:lnTo>
                    <a:pt x="2138" y="4854"/>
                  </a:lnTo>
                  <a:lnTo>
                    <a:pt x="2229" y="4862"/>
                  </a:lnTo>
                  <a:lnTo>
                    <a:pt x="2358" y="4814"/>
                  </a:lnTo>
                  <a:lnTo>
                    <a:pt x="2379" y="4731"/>
                  </a:lnTo>
                  <a:lnTo>
                    <a:pt x="2392" y="4654"/>
                  </a:lnTo>
                  <a:lnTo>
                    <a:pt x="2432" y="4636"/>
                  </a:lnTo>
                  <a:lnTo>
                    <a:pt x="2494" y="4646"/>
                  </a:lnTo>
                  <a:lnTo>
                    <a:pt x="2584" y="4607"/>
                  </a:lnTo>
                  <a:lnTo>
                    <a:pt x="2649" y="4578"/>
                  </a:lnTo>
                  <a:lnTo>
                    <a:pt x="2693" y="4575"/>
                  </a:lnTo>
                  <a:lnTo>
                    <a:pt x="2728" y="4585"/>
                  </a:lnTo>
                  <a:lnTo>
                    <a:pt x="2756" y="4549"/>
                  </a:lnTo>
                  <a:lnTo>
                    <a:pt x="2765" y="4511"/>
                  </a:lnTo>
                  <a:lnTo>
                    <a:pt x="2826" y="4499"/>
                  </a:lnTo>
                  <a:lnTo>
                    <a:pt x="2870" y="4478"/>
                  </a:lnTo>
                  <a:lnTo>
                    <a:pt x="2882" y="4434"/>
                  </a:lnTo>
                  <a:lnTo>
                    <a:pt x="2872" y="4388"/>
                  </a:lnTo>
                  <a:lnTo>
                    <a:pt x="2896" y="4366"/>
                  </a:lnTo>
                  <a:lnTo>
                    <a:pt x="2961" y="4304"/>
                  </a:lnTo>
                  <a:lnTo>
                    <a:pt x="3008" y="4301"/>
                  </a:lnTo>
                  <a:lnTo>
                    <a:pt x="3011" y="4241"/>
                  </a:lnTo>
                  <a:lnTo>
                    <a:pt x="3005" y="4167"/>
                  </a:lnTo>
                  <a:lnTo>
                    <a:pt x="2986" y="4129"/>
                  </a:lnTo>
                  <a:lnTo>
                    <a:pt x="3032" y="4093"/>
                  </a:lnTo>
                  <a:lnTo>
                    <a:pt x="3096" y="4074"/>
                  </a:lnTo>
                  <a:lnTo>
                    <a:pt x="3158" y="4102"/>
                  </a:lnTo>
                  <a:lnTo>
                    <a:pt x="3111" y="4172"/>
                  </a:lnTo>
                  <a:lnTo>
                    <a:pt x="3118" y="4213"/>
                  </a:lnTo>
                  <a:lnTo>
                    <a:pt x="3185" y="4229"/>
                  </a:lnTo>
                  <a:lnTo>
                    <a:pt x="3250" y="4292"/>
                  </a:lnTo>
                  <a:lnTo>
                    <a:pt x="3308" y="4308"/>
                  </a:lnTo>
                  <a:lnTo>
                    <a:pt x="3351" y="4320"/>
                  </a:lnTo>
                  <a:lnTo>
                    <a:pt x="3363" y="4412"/>
                  </a:lnTo>
                  <a:lnTo>
                    <a:pt x="3337" y="4462"/>
                  </a:lnTo>
                  <a:lnTo>
                    <a:pt x="3372" y="4523"/>
                  </a:lnTo>
                  <a:lnTo>
                    <a:pt x="3451" y="4614"/>
                  </a:lnTo>
                  <a:lnTo>
                    <a:pt x="3454" y="4677"/>
                  </a:lnTo>
                  <a:lnTo>
                    <a:pt x="3486" y="4688"/>
                  </a:lnTo>
                  <a:lnTo>
                    <a:pt x="3525" y="4662"/>
                  </a:lnTo>
                  <a:lnTo>
                    <a:pt x="3569" y="4690"/>
                  </a:lnTo>
                  <a:lnTo>
                    <a:pt x="3601" y="4717"/>
                  </a:lnTo>
                  <a:lnTo>
                    <a:pt x="3581" y="4701"/>
                  </a:lnTo>
                  <a:lnTo>
                    <a:pt x="3593" y="4690"/>
                  </a:lnTo>
                  <a:lnTo>
                    <a:pt x="3644" y="4603"/>
                  </a:lnTo>
                  <a:lnTo>
                    <a:pt x="3628" y="4541"/>
                  </a:lnTo>
                  <a:lnTo>
                    <a:pt x="3575" y="4461"/>
                  </a:lnTo>
                  <a:lnTo>
                    <a:pt x="3661" y="4386"/>
                  </a:lnTo>
                  <a:lnTo>
                    <a:pt x="3813" y="4213"/>
                  </a:lnTo>
                  <a:lnTo>
                    <a:pt x="3864" y="4218"/>
                  </a:lnTo>
                  <a:lnTo>
                    <a:pt x="3870" y="4264"/>
                  </a:lnTo>
                  <a:lnTo>
                    <a:pt x="3949" y="4267"/>
                  </a:lnTo>
                  <a:lnTo>
                    <a:pt x="3999" y="4207"/>
                  </a:lnTo>
                  <a:lnTo>
                    <a:pt x="4070" y="4125"/>
                  </a:lnTo>
                  <a:lnTo>
                    <a:pt x="4102" y="4125"/>
                  </a:lnTo>
                  <a:lnTo>
                    <a:pt x="4096" y="4080"/>
                  </a:lnTo>
                  <a:lnTo>
                    <a:pt x="4133" y="3983"/>
                  </a:lnTo>
                  <a:lnTo>
                    <a:pt x="4225" y="3877"/>
                  </a:lnTo>
                  <a:lnTo>
                    <a:pt x="4191" y="3813"/>
                  </a:lnTo>
                  <a:lnTo>
                    <a:pt x="4212" y="3772"/>
                  </a:lnTo>
                  <a:lnTo>
                    <a:pt x="4199" y="3749"/>
                  </a:lnTo>
                  <a:lnTo>
                    <a:pt x="4197" y="3701"/>
                  </a:lnTo>
                  <a:lnTo>
                    <a:pt x="4324" y="3666"/>
                  </a:lnTo>
                  <a:lnTo>
                    <a:pt x="4380" y="3672"/>
                  </a:lnTo>
                  <a:lnTo>
                    <a:pt x="4425" y="3680"/>
                  </a:lnTo>
                  <a:lnTo>
                    <a:pt x="4466" y="3669"/>
                  </a:lnTo>
                  <a:lnTo>
                    <a:pt x="4523" y="3628"/>
                  </a:lnTo>
                  <a:lnTo>
                    <a:pt x="4483" y="3574"/>
                  </a:lnTo>
                  <a:lnTo>
                    <a:pt x="4573" y="3492"/>
                  </a:lnTo>
                  <a:lnTo>
                    <a:pt x="4587" y="3408"/>
                  </a:lnTo>
                  <a:lnTo>
                    <a:pt x="4561" y="3342"/>
                  </a:lnTo>
                  <a:lnTo>
                    <a:pt x="4553" y="3279"/>
                  </a:lnTo>
                  <a:lnTo>
                    <a:pt x="4509" y="3226"/>
                  </a:lnTo>
                  <a:lnTo>
                    <a:pt x="4464" y="3238"/>
                  </a:lnTo>
                  <a:lnTo>
                    <a:pt x="4404" y="3264"/>
                  </a:lnTo>
                  <a:lnTo>
                    <a:pt x="4353" y="3302"/>
                  </a:lnTo>
                  <a:lnTo>
                    <a:pt x="4318" y="3305"/>
                  </a:lnTo>
                  <a:lnTo>
                    <a:pt x="4318" y="3253"/>
                  </a:lnTo>
                  <a:lnTo>
                    <a:pt x="4275" y="3238"/>
                  </a:lnTo>
                  <a:lnTo>
                    <a:pt x="4283" y="3197"/>
                  </a:lnTo>
                  <a:lnTo>
                    <a:pt x="4350" y="3113"/>
                  </a:lnTo>
                  <a:lnTo>
                    <a:pt x="4374" y="3065"/>
                  </a:lnTo>
                  <a:lnTo>
                    <a:pt x="4425" y="3033"/>
                  </a:lnTo>
                  <a:lnTo>
                    <a:pt x="4475" y="2975"/>
                  </a:lnTo>
                  <a:lnTo>
                    <a:pt x="4503" y="2964"/>
                  </a:lnTo>
                  <a:lnTo>
                    <a:pt x="4657" y="2945"/>
                  </a:lnTo>
                  <a:lnTo>
                    <a:pt x="4725" y="2932"/>
                  </a:lnTo>
                  <a:lnTo>
                    <a:pt x="4787" y="2949"/>
                  </a:lnTo>
                  <a:lnTo>
                    <a:pt x="4862" y="2928"/>
                  </a:lnTo>
                  <a:lnTo>
                    <a:pt x="4897" y="2911"/>
                  </a:lnTo>
                  <a:lnTo>
                    <a:pt x="4888" y="2844"/>
                  </a:lnTo>
                  <a:lnTo>
                    <a:pt x="4851" y="2827"/>
                  </a:lnTo>
                  <a:lnTo>
                    <a:pt x="4822" y="2744"/>
                  </a:lnTo>
                  <a:lnTo>
                    <a:pt x="4807" y="2694"/>
                  </a:lnTo>
                  <a:lnTo>
                    <a:pt x="4906" y="2645"/>
                  </a:lnTo>
                  <a:lnTo>
                    <a:pt x="4981" y="2616"/>
                  </a:lnTo>
                  <a:lnTo>
                    <a:pt x="5015" y="2607"/>
                  </a:lnTo>
                  <a:lnTo>
                    <a:pt x="5029" y="2652"/>
                  </a:lnTo>
                  <a:lnTo>
                    <a:pt x="5102" y="2654"/>
                  </a:lnTo>
                  <a:lnTo>
                    <a:pt x="5113" y="2671"/>
                  </a:lnTo>
                  <a:lnTo>
                    <a:pt x="5091" y="2723"/>
                  </a:lnTo>
                  <a:lnTo>
                    <a:pt x="5102" y="2760"/>
                  </a:lnTo>
                  <a:lnTo>
                    <a:pt x="5119" y="2787"/>
                  </a:lnTo>
                  <a:lnTo>
                    <a:pt x="5177" y="2792"/>
                  </a:lnTo>
                  <a:lnTo>
                    <a:pt x="5206" y="2784"/>
                  </a:lnTo>
                  <a:lnTo>
                    <a:pt x="5278" y="2752"/>
                  </a:lnTo>
                  <a:lnTo>
                    <a:pt x="5308" y="2738"/>
                  </a:lnTo>
                  <a:lnTo>
                    <a:pt x="5324" y="2700"/>
                  </a:lnTo>
                  <a:lnTo>
                    <a:pt x="5345" y="2671"/>
                  </a:lnTo>
                  <a:lnTo>
                    <a:pt x="5391" y="2643"/>
                  </a:lnTo>
                  <a:lnTo>
                    <a:pt x="5438" y="2624"/>
                  </a:lnTo>
                  <a:lnTo>
                    <a:pt x="5470" y="2602"/>
                  </a:lnTo>
                  <a:lnTo>
                    <a:pt x="5502" y="2510"/>
                  </a:lnTo>
                  <a:lnTo>
                    <a:pt x="5561" y="2422"/>
                  </a:lnTo>
                  <a:lnTo>
                    <a:pt x="5504" y="2382"/>
                  </a:lnTo>
                  <a:lnTo>
                    <a:pt x="5526" y="2355"/>
                  </a:lnTo>
                  <a:lnTo>
                    <a:pt x="5608" y="2336"/>
                  </a:lnTo>
                  <a:lnTo>
                    <a:pt x="5655" y="2316"/>
                  </a:lnTo>
                  <a:lnTo>
                    <a:pt x="5662" y="2305"/>
                  </a:lnTo>
                  <a:lnTo>
                    <a:pt x="5663" y="2269"/>
                  </a:lnTo>
                  <a:lnTo>
                    <a:pt x="5626" y="2276"/>
                  </a:lnTo>
                  <a:lnTo>
                    <a:pt x="5581" y="2295"/>
                  </a:lnTo>
                  <a:lnTo>
                    <a:pt x="5572" y="2249"/>
                  </a:lnTo>
                  <a:lnTo>
                    <a:pt x="5597" y="2202"/>
                  </a:lnTo>
                  <a:lnTo>
                    <a:pt x="5612" y="2137"/>
                  </a:lnTo>
                  <a:lnTo>
                    <a:pt x="5597" y="2089"/>
                  </a:lnTo>
                  <a:lnTo>
                    <a:pt x="5570" y="2045"/>
                  </a:lnTo>
                  <a:lnTo>
                    <a:pt x="5581" y="2007"/>
                  </a:lnTo>
                  <a:lnTo>
                    <a:pt x="5630" y="1949"/>
                  </a:lnTo>
                  <a:lnTo>
                    <a:pt x="5649" y="1929"/>
                  </a:lnTo>
                  <a:lnTo>
                    <a:pt x="5683" y="1896"/>
                  </a:lnTo>
                  <a:lnTo>
                    <a:pt x="5663" y="1846"/>
                  </a:lnTo>
                  <a:lnTo>
                    <a:pt x="5666" y="1780"/>
                  </a:lnTo>
                  <a:lnTo>
                    <a:pt x="5702" y="1763"/>
                  </a:lnTo>
                  <a:lnTo>
                    <a:pt x="5707" y="1723"/>
                  </a:lnTo>
                  <a:lnTo>
                    <a:pt x="5677" y="1734"/>
                  </a:lnTo>
                  <a:lnTo>
                    <a:pt x="5610" y="1744"/>
                  </a:lnTo>
                  <a:lnTo>
                    <a:pt x="5584" y="1732"/>
                  </a:lnTo>
                  <a:lnTo>
                    <a:pt x="5515" y="1734"/>
                  </a:lnTo>
                  <a:lnTo>
                    <a:pt x="5520" y="1678"/>
                  </a:lnTo>
                  <a:lnTo>
                    <a:pt x="5508" y="1616"/>
                  </a:lnTo>
                  <a:lnTo>
                    <a:pt x="5473" y="1579"/>
                  </a:lnTo>
                  <a:lnTo>
                    <a:pt x="5423" y="1563"/>
                  </a:lnTo>
                  <a:lnTo>
                    <a:pt x="5397" y="1502"/>
                  </a:lnTo>
                  <a:lnTo>
                    <a:pt x="5413" y="1453"/>
                  </a:lnTo>
                  <a:lnTo>
                    <a:pt x="5393" y="1430"/>
                  </a:lnTo>
                  <a:lnTo>
                    <a:pt x="5340" y="1430"/>
                  </a:lnTo>
                  <a:lnTo>
                    <a:pt x="5281" y="1467"/>
                  </a:lnTo>
                  <a:lnTo>
                    <a:pt x="5251" y="1430"/>
                  </a:lnTo>
                  <a:lnTo>
                    <a:pt x="5260" y="1376"/>
                  </a:lnTo>
                  <a:lnTo>
                    <a:pt x="5282" y="1328"/>
                  </a:lnTo>
                  <a:lnTo>
                    <a:pt x="5255" y="1269"/>
                  </a:lnTo>
                  <a:lnTo>
                    <a:pt x="5264" y="1191"/>
                  </a:lnTo>
                  <a:lnTo>
                    <a:pt x="5246" y="1157"/>
                  </a:lnTo>
                  <a:lnTo>
                    <a:pt x="5209" y="1131"/>
                  </a:lnTo>
                  <a:lnTo>
                    <a:pt x="5182" y="1107"/>
                  </a:lnTo>
                  <a:lnTo>
                    <a:pt x="5212" y="1079"/>
                  </a:lnTo>
                  <a:lnTo>
                    <a:pt x="5219" y="1042"/>
                  </a:lnTo>
                  <a:lnTo>
                    <a:pt x="5185" y="1022"/>
                  </a:lnTo>
                  <a:lnTo>
                    <a:pt x="5131" y="1027"/>
                  </a:lnTo>
                  <a:lnTo>
                    <a:pt x="5108" y="1027"/>
                  </a:lnTo>
                  <a:lnTo>
                    <a:pt x="5066" y="991"/>
                  </a:lnTo>
                  <a:lnTo>
                    <a:pt x="5001" y="1023"/>
                  </a:lnTo>
                  <a:lnTo>
                    <a:pt x="5001" y="974"/>
                  </a:lnTo>
                  <a:lnTo>
                    <a:pt x="4986" y="926"/>
                  </a:lnTo>
                  <a:lnTo>
                    <a:pt x="4956" y="889"/>
                  </a:lnTo>
                  <a:lnTo>
                    <a:pt x="4971" y="869"/>
                  </a:lnTo>
                  <a:lnTo>
                    <a:pt x="5009" y="867"/>
                  </a:lnTo>
                  <a:lnTo>
                    <a:pt x="5041" y="881"/>
                  </a:lnTo>
                  <a:lnTo>
                    <a:pt x="5041" y="851"/>
                  </a:lnTo>
                  <a:lnTo>
                    <a:pt x="5051" y="811"/>
                  </a:lnTo>
                  <a:lnTo>
                    <a:pt x="5097" y="774"/>
                  </a:lnTo>
                  <a:lnTo>
                    <a:pt x="5060" y="746"/>
                  </a:lnTo>
                  <a:lnTo>
                    <a:pt x="4930" y="690"/>
                  </a:lnTo>
                  <a:lnTo>
                    <a:pt x="4925" y="625"/>
                  </a:lnTo>
                  <a:lnTo>
                    <a:pt x="4971" y="559"/>
                  </a:lnTo>
                  <a:lnTo>
                    <a:pt x="5022" y="483"/>
                  </a:lnTo>
                  <a:lnTo>
                    <a:pt x="5060" y="494"/>
                  </a:lnTo>
                  <a:lnTo>
                    <a:pt x="5102" y="468"/>
                  </a:lnTo>
                  <a:lnTo>
                    <a:pt x="5133" y="377"/>
                  </a:lnTo>
                  <a:lnTo>
                    <a:pt x="5170" y="306"/>
                  </a:lnTo>
                  <a:lnTo>
                    <a:pt x="5139" y="257"/>
                  </a:lnTo>
                  <a:lnTo>
                    <a:pt x="5133" y="195"/>
                  </a:lnTo>
                  <a:lnTo>
                    <a:pt x="5191" y="133"/>
                  </a:lnTo>
                  <a:lnTo>
                    <a:pt x="5135" y="89"/>
                  </a:lnTo>
                  <a:lnTo>
                    <a:pt x="5052" y="80"/>
                  </a:lnTo>
                  <a:lnTo>
                    <a:pt x="4993" y="166"/>
                  </a:lnTo>
                  <a:lnTo>
                    <a:pt x="4924" y="272"/>
                  </a:lnTo>
                  <a:lnTo>
                    <a:pt x="4875" y="317"/>
                  </a:lnTo>
                  <a:lnTo>
                    <a:pt x="4806" y="345"/>
                  </a:lnTo>
                  <a:lnTo>
                    <a:pt x="4712" y="346"/>
                  </a:lnTo>
                  <a:lnTo>
                    <a:pt x="4635" y="352"/>
                  </a:lnTo>
                  <a:lnTo>
                    <a:pt x="4543" y="353"/>
                  </a:lnTo>
                  <a:lnTo>
                    <a:pt x="4507" y="310"/>
                  </a:lnTo>
                  <a:lnTo>
                    <a:pt x="4514" y="173"/>
                  </a:lnTo>
                  <a:lnTo>
                    <a:pt x="4496" y="41"/>
                  </a:lnTo>
                  <a:lnTo>
                    <a:pt x="4420" y="0"/>
                  </a:lnTo>
                  <a:lnTo>
                    <a:pt x="4277" y="77"/>
                  </a:lnTo>
                  <a:lnTo>
                    <a:pt x="4188" y="50"/>
                  </a:lnTo>
                  <a:lnTo>
                    <a:pt x="4144" y="85"/>
                  </a:lnTo>
                  <a:lnTo>
                    <a:pt x="4098" y="166"/>
                  </a:lnTo>
                  <a:lnTo>
                    <a:pt x="4077" y="211"/>
                  </a:lnTo>
                  <a:lnTo>
                    <a:pt x="3983" y="208"/>
                  </a:lnTo>
                  <a:lnTo>
                    <a:pt x="3865" y="195"/>
                  </a:lnTo>
                  <a:lnTo>
                    <a:pt x="3891" y="328"/>
                  </a:lnTo>
                  <a:lnTo>
                    <a:pt x="3959" y="356"/>
                  </a:lnTo>
                  <a:lnTo>
                    <a:pt x="4070" y="419"/>
                  </a:lnTo>
                  <a:lnTo>
                    <a:pt x="4117" y="537"/>
                  </a:lnTo>
                  <a:lnTo>
                    <a:pt x="4117" y="710"/>
                  </a:lnTo>
                  <a:lnTo>
                    <a:pt x="4106" y="811"/>
                  </a:lnTo>
                  <a:lnTo>
                    <a:pt x="4128" y="873"/>
                  </a:lnTo>
                  <a:lnTo>
                    <a:pt x="4197" y="895"/>
                  </a:lnTo>
                  <a:lnTo>
                    <a:pt x="4153" y="962"/>
                  </a:lnTo>
                  <a:lnTo>
                    <a:pt x="4095" y="993"/>
                  </a:lnTo>
                  <a:lnTo>
                    <a:pt x="4033" y="1027"/>
                  </a:lnTo>
                  <a:lnTo>
                    <a:pt x="4025" y="1068"/>
                  </a:lnTo>
                  <a:lnTo>
                    <a:pt x="3995" y="1085"/>
                  </a:lnTo>
                  <a:lnTo>
                    <a:pt x="3907" y="1064"/>
                  </a:lnTo>
                  <a:lnTo>
                    <a:pt x="3827" y="1038"/>
                  </a:lnTo>
                  <a:lnTo>
                    <a:pt x="3737" y="1106"/>
                  </a:lnTo>
                  <a:lnTo>
                    <a:pt x="3692" y="1175"/>
                  </a:lnTo>
                  <a:lnTo>
                    <a:pt x="3623" y="1195"/>
                  </a:lnTo>
                  <a:lnTo>
                    <a:pt x="3512" y="1202"/>
                  </a:lnTo>
                  <a:lnTo>
                    <a:pt x="3423" y="1206"/>
                  </a:lnTo>
                  <a:lnTo>
                    <a:pt x="3350" y="1273"/>
                  </a:lnTo>
                  <a:lnTo>
                    <a:pt x="3267" y="1249"/>
                  </a:lnTo>
                  <a:lnTo>
                    <a:pt x="3212" y="1146"/>
                  </a:lnTo>
                  <a:lnTo>
                    <a:pt x="3343" y="1079"/>
                  </a:lnTo>
                  <a:lnTo>
                    <a:pt x="3388" y="1049"/>
                  </a:lnTo>
                  <a:lnTo>
                    <a:pt x="3423" y="926"/>
                  </a:lnTo>
                  <a:lnTo>
                    <a:pt x="3285" y="916"/>
                  </a:lnTo>
                  <a:lnTo>
                    <a:pt x="3228" y="847"/>
                  </a:lnTo>
                  <a:lnTo>
                    <a:pt x="3259" y="796"/>
                  </a:lnTo>
                  <a:lnTo>
                    <a:pt x="3270" y="704"/>
                  </a:lnTo>
                  <a:lnTo>
                    <a:pt x="3306" y="659"/>
                  </a:lnTo>
                  <a:lnTo>
                    <a:pt x="3270" y="617"/>
                  </a:lnTo>
                  <a:lnTo>
                    <a:pt x="3293" y="583"/>
                  </a:lnTo>
                  <a:lnTo>
                    <a:pt x="3355" y="594"/>
                  </a:lnTo>
                  <a:lnTo>
                    <a:pt x="3370" y="559"/>
                  </a:lnTo>
                  <a:lnTo>
                    <a:pt x="3327" y="509"/>
                  </a:lnTo>
                  <a:lnTo>
                    <a:pt x="3274" y="422"/>
                  </a:lnTo>
                  <a:lnTo>
                    <a:pt x="3181" y="388"/>
                  </a:lnTo>
                  <a:lnTo>
                    <a:pt x="3118" y="426"/>
                  </a:lnTo>
                  <a:lnTo>
                    <a:pt x="2956" y="345"/>
                  </a:lnTo>
                  <a:lnTo>
                    <a:pt x="2922" y="298"/>
                  </a:lnTo>
                  <a:lnTo>
                    <a:pt x="2898" y="200"/>
                  </a:lnTo>
                  <a:lnTo>
                    <a:pt x="2760" y="146"/>
                  </a:lnTo>
                  <a:lnTo>
                    <a:pt x="2695" y="257"/>
                  </a:lnTo>
                  <a:lnTo>
                    <a:pt x="2745" y="298"/>
                  </a:lnTo>
                  <a:lnTo>
                    <a:pt x="2716" y="359"/>
                  </a:lnTo>
                  <a:lnTo>
                    <a:pt x="2672" y="412"/>
                  </a:lnTo>
                  <a:lnTo>
                    <a:pt x="2596" y="437"/>
                  </a:lnTo>
                  <a:lnTo>
                    <a:pt x="2459" y="547"/>
                  </a:lnTo>
                  <a:lnTo>
                    <a:pt x="2408" y="585"/>
                  </a:lnTo>
                  <a:lnTo>
                    <a:pt x="2312" y="643"/>
                  </a:lnTo>
                  <a:lnTo>
                    <a:pt x="2252" y="683"/>
                  </a:lnTo>
                  <a:lnTo>
                    <a:pt x="2074" y="683"/>
                  </a:lnTo>
                  <a:lnTo>
                    <a:pt x="2013" y="685"/>
                  </a:lnTo>
                  <a:lnTo>
                    <a:pt x="1959" y="743"/>
                  </a:lnTo>
                  <a:lnTo>
                    <a:pt x="1910" y="747"/>
                  </a:lnTo>
                  <a:lnTo>
                    <a:pt x="1903" y="746"/>
                  </a:lnTo>
                  <a:close/>
                </a:path>
              </a:pathLst>
            </a:custGeom>
            <a:pattFill prst="wdUpDiag">
              <a:fgClr>
                <a:srgbClr val="EC6B43"/>
              </a:fgClr>
              <a:bgClr>
                <a:schemeClr val="bg1"/>
              </a:bgClr>
            </a:pattFill>
            <a:ln>
              <a:solidFill>
                <a:srgbClr val="EC6B43"/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Niedersachsen">
              <a:extLst>
                <a:ext uri="{FF2B5EF4-FFF2-40B4-BE49-F238E27FC236}">
                  <a16:creationId xmlns:a16="http://schemas.microsoft.com/office/drawing/2014/main" id="{1E0FF7FD-4B48-4503-E5DD-5AB056083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152" y="1169134"/>
              <a:ext cx="1485438" cy="1532878"/>
            </a:xfrm>
            <a:custGeom>
              <a:avLst/>
              <a:gdLst>
                <a:gd name="T0" fmla="*/ 3139 w 7869"/>
                <a:gd name="T1" fmla="*/ 835 h 7434"/>
                <a:gd name="T2" fmla="*/ 2960 w 7869"/>
                <a:gd name="T3" fmla="*/ 1323 h 7434"/>
                <a:gd name="T4" fmla="*/ 3021 w 7869"/>
                <a:gd name="T5" fmla="*/ 969 h 7434"/>
                <a:gd name="T6" fmla="*/ 2617 w 7869"/>
                <a:gd name="T7" fmla="*/ 996 h 7434"/>
                <a:gd name="T8" fmla="*/ 2296 w 7869"/>
                <a:gd name="T9" fmla="*/ 1190 h 7434"/>
                <a:gd name="T10" fmla="*/ 2237 w 7869"/>
                <a:gd name="T11" fmla="*/ 682 h 7434"/>
                <a:gd name="T12" fmla="*/ 1385 w 7869"/>
                <a:gd name="T13" fmla="*/ 594 h 7434"/>
                <a:gd name="T14" fmla="*/ 683 w 7869"/>
                <a:gd name="T15" fmla="*/ 996 h 7434"/>
                <a:gd name="T16" fmla="*/ 943 w 7869"/>
                <a:gd name="T17" fmla="*/ 1649 h 7434"/>
                <a:gd name="T18" fmla="*/ 704 w 7869"/>
                <a:gd name="T19" fmla="*/ 2773 h 7434"/>
                <a:gd name="T20" fmla="*/ 122 w 7869"/>
                <a:gd name="T21" fmla="*/ 3375 h 7434"/>
                <a:gd name="T22" fmla="*/ 438 w 7869"/>
                <a:gd name="T23" fmla="*/ 3844 h 7434"/>
                <a:gd name="T24" fmla="*/ 631 w 7869"/>
                <a:gd name="T25" fmla="*/ 4307 h 7434"/>
                <a:gd name="T26" fmla="*/ 1513 w 7869"/>
                <a:gd name="T27" fmla="*/ 3916 h 7434"/>
                <a:gd name="T28" fmla="*/ 2074 w 7869"/>
                <a:gd name="T29" fmla="*/ 4277 h 7434"/>
                <a:gd name="T30" fmla="*/ 2460 w 7869"/>
                <a:gd name="T31" fmla="*/ 4793 h 7434"/>
                <a:gd name="T32" fmla="*/ 2838 w 7869"/>
                <a:gd name="T33" fmla="*/ 4037 h 7434"/>
                <a:gd name="T34" fmla="*/ 3311 w 7869"/>
                <a:gd name="T35" fmla="*/ 3971 h 7434"/>
                <a:gd name="T36" fmla="*/ 3870 w 7869"/>
                <a:gd name="T37" fmla="*/ 4086 h 7434"/>
                <a:gd name="T38" fmla="*/ 3754 w 7869"/>
                <a:gd name="T39" fmla="*/ 4544 h 7434"/>
                <a:gd name="T40" fmla="*/ 4050 w 7869"/>
                <a:gd name="T41" fmla="*/ 4946 h 7434"/>
                <a:gd name="T42" fmla="*/ 4378 w 7869"/>
                <a:gd name="T43" fmla="*/ 5362 h 7434"/>
                <a:gd name="T44" fmla="*/ 4340 w 7869"/>
                <a:gd name="T45" fmla="*/ 5867 h 7434"/>
                <a:gd name="T46" fmla="*/ 4778 w 7869"/>
                <a:gd name="T47" fmla="*/ 6012 h 7434"/>
                <a:gd name="T48" fmla="*/ 4686 w 7869"/>
                <a:gd name="T49" fmla="*/ 6270 h 7434"/>
                <a:gd name="T50" fmla="*/ 4743 w 7869"/>
                <a:gd name="T51" fmla="*/ 6746 h 7434"/>
                <a:gd name="T52" fmla="*/ 5018 w 7869"/>
                <a:gd name="T53" fmla="*/ 6546 h 7434"/>
                <a:gd name="T54" fmla="*/ 5207 w 7869"/>
                <a:gd name="T55" fmla="*/ 6593 h 7434"/>
                <a:gd name="T56" fmla="*/ 5539 w 7869"/>
                <a:gd name="T57" fmla="*/ 6440 h 7434"/>
                <a:gd name="T58" fmla="*/ 5912 w 7869"/>
                <a:gd name="T59" fmla="*/ 6144 h 7434"/>
                <a:gd name="T60" fmla="*/ 6347 w 7869"/>
                <a:gd name="T61" fmla="*/ 6123 h 7434"/>
                <a:gd name="T62" fmla="*/ 6326 w 7869"/>
                <a:gd name="T63" fmla="*/ 5613 h 7434"/>
                <a:gd name="T64" fmla="*/ 6294 w 7869"/>
                <a:gd name="T65" fmla="*/ 4964 h 7434"/>
                <a:gd name="T66" fmla="*/ 7003 w 7869"/>
                <a:gd name="T67" fmla="*/ 4565 h 7434"/>
                <a:gd name="T68" fmla="*/ 6906 w 7869"/>
                <a:gd name="T69" fmla="*/ 4102 h 7434"/>
                <a:gd name="T70" fmla="*/ 6837 w 7869"/>
                <a:gd name="T71" fmla="*/ 3444 h 7434"/>
                <a:gd name="T72" fmla="*/ 6660 w 7869"/>
                <a:gd name="T73" fmla="*/ 2771 h 7434"/>
                <a:gd name="T74" fmla="*/ 7331 w 7869"/>
                <a:gd name="T75" fmla="*/ 2699 h 7434"/>
                <a:gd name="T76" fmla="*/ 7851 w 7869"/>
                <a:gd name="T77" fmla="*/ 2306 h 7434"/>
                <a:gd name="T78" fmla="*/ 7497 w 7869"/>
                <a:gd name="T79" fmla="*/ 2225 h 7434"/>
                <a:gd name="T80" fmla="*/ 7026 w 7869"/>
                <a:gd name="T81" fmla="*/ 1784 h 7434"/>
                <a:gd name="T82" fmla="*/ 6268 w 7869"/>
                <a:gd name="T83" fmla="*/ 1412 h 7434"/>
                <a:gd name="T84" fmla="*/ 5686 w 7869"/>
                <a:gd name="T85" fmla="*/ 1322 h 7434"/>
                <a:gd name="T86" fmla="*/ 5182 w 7869"/>
                <a:gd name="T87" fmla="*/ 1233 h 7434"/>
                <a:gd name="T88" fmla="*/ 4731 w 7869"/>
                <a:gd name="T89" fmla="*/ 847 h 7434"/>
                <a:gd name="T90" fmla="*/ 4187 w 7869"/>
                <a:gd name="T91" fmla="*/ 113 h 7434"/>
                <a:gd name="T92" fmla="*/ 3279 w 7869"/>
                <a:gd name="T93" fmla="*/ 85 h 7434"/>
                <a:gd name="T94" fmla="*/ 3108 w 7869"/>
                <a:gd name="T95" fmla="*/ 1937 h 7434"/>
                <a:gd name="T96" fmla="*/ 3534 w 7869"/>
                <a:gd name="T97" fmla="*/ 2311 h 7434"/>
                <a:gd name="T98" fmla="*/ 3693 w 7869"/>
                <a:gd name="T99" fmla="*/ 2013 h 7434"/>
                <a:gd name="T100" fmla="*/ 3163 w 7869"/>
                <a:gd name="T101" fmla="*/ 1860 h 7434"/>
                <a:gd name="T102" fmla="*/ 1908 w 7869"/>
                <a:gd name="T103" fmla="*/ 306 h 7434"/>
                <a:gd name="T104" fmla="*/ 1619 w 7869"/>
                <a:gd name="T105" fmla="*/ 342 h 7434"/>
                <a:gd name="T106" fmla="*/ 1327 w 7869"/>
                <a:gd name="T107" fmla="*/ 372 h 7434"/>
                <a:gd name="T108" fmla="*/ 1218 w 7869"/>
                <a:gd name="T109" fmla="*/ 425 h 7434"/>
                <a:gd name="T110" fmla="*/ 821 w 7869"/>
                <a:gd name="T111" fmla="*/ 528 h 7434"/>
                <a:gd name="T112" fmla="*/ 331 w 7869"/>
                <a:gd name="T113" fmla="*/ 588 h 7434"/>
                <a:gd name="T114" fmla="*/ 385 w 7869"/>
                <a:gd name="T115" fmla="*/ 646 h 7434"/>
                <a:gd name="T116" fmla="*/ 69 w 7869"/>
                <a:gd name="T117" fmla="*/ 875 h 7434"/>
                <a:gd name="T118" fmla="*/ 2960 w 7869"/>
                <a:gd name="T119" fmla="*/ 7434 h 7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69" h="7434">
                  <a:moveTo>
                    <a:pt x="3227" y="0"/>
                  </a:moveTo>
                  <a:lnTo>
                    <a:pt x="3127" y="31"/>
                  </a:lnTo>
                  <a:lnTo>
                    <a:pt x="3061" y="121"/>
                  </a:lnTo>
                  <a:lnTo>
                    <a:pt x="3013" y="280"/>
                  </a:lnTo>
                  <a:lnTo>
                    <a:pt x="2976" y="427"/>
                  </a:lnTo>
                  <a:lnTo>
                    <a:pt x="2924" y="527"/>
                  </a:lnTo>
                  <a:lnTo>
                    <a:pt x="2932" y="642"/>
                  </a:lnTo>
                  <a:lnTo>
                    <a:pt x="2977" y="772"/>
                  </a:lnTo>
                  <a:lnTo>
                    <a:pt x="3050" y="786"/>
                  </a:lnTo>
                  <a:lnTo>
                    <a:pt x="3097" y="791"/>
                  </a:lnTo>
                  <a:lnTo>
                    <a:pt x="3139" y="772"/>
                  </a:lnTo>
                  <a:lnTo>
                    <a:pt x="3188" y="764"/>
                  </a:lnTo>
                  <a:lnTo>
                    <a:pt x="3188" y="791"/>
                  </a:lnTo>
                  <a:lnTo>
                    <a:pt x="3139" y="835"/>
                  </a:lnTo>
                  <a:lnTo>
                    <a:pt x="3135" y="870"/>
                  </a:lnTo>
                  <a:lnTo>
                    <a:pt x="3169" y="917"/>
                  </a:lnTo>
                  <a:lnTo>
                    <a:pt x="3169" y="956"/>
                  </a:lnTo>
                  <a:lnTo>
                    <a:pt x="3177" y="993"/>
                  </a:lnTo>
                  <a:lnTo>
                    <a:pt x="3171" y="1035"/>
                  </a:lnTo>
                  <a:lnTo>
                    <a:pt x="3135" y="1086"/>
                  </a:lnTo>
                  <a:lnTo>
                    <a:pt x="3069" y="1090"/>
                  </a:lnTo>
                  <a:lnTo>
                    <a:pt x="3055" y="1053"/>
                  </a:lnTo>
                  <a:lnTo>
                    <a:pt x="3032" y="1048"/>
                  </a:lnTo>
                  <a:lnTo>
                    <a:pt x="2977" y="1067"/>
                  </a:lnTo>
                  <a:lnTo>
                    <a:pt x="2966" y="1088"/>
                  </a:lnTo>
                  <a:lnTo>
                    <a:pt x="2949" y="1170"/>
                  </a:lnTo>
                  <a:lnTo>
                    <a:pt x="2949" y="1265"/>
                  </a:lnTo>
                  <a:lnTo>
                    <a:pt x="2960" y="1323"/>
                  </a:lnTo>
                  <a:lnTo>
                    <a:pt x="2960" y="1375"/>
                  </a:lnTo>
                  <a:lnTo>
                    <a:pt x="2954" y="1451"/>
                  </a:lnTo>
                  <a:lnTo>
                    <a:pt x="2933" y="1448"/>
                  </a:lnTo>
                  <a:lnTo>
                    <a:pt x="2928" y="1415"/>
                  </a:lnTo>
                  <a:lnTo>
                    <a:pt x="2918" y="1338"/>
                  </a:lnTo>
                  <a:lnTo>
                    <a:pt x="2909" y="1222"/>
                  </a:lnTo>
                  <a:lnTo>
                    <a:pt x="2917" y="1153"/>
                  </a:lnTo>
                  <a:lnTo>
                    <a:pt x="2929" y="1093"/>
                  </a:lnTo>
                  <a:lnTo>
                    <a:pt x="2946" y="1051"/>
                  </a:lnTo>
                  <a:lnTo>
                    <a:pt x="2990" y="1020"/>
                  </a:lnTo>
                  <a:lnTo>
                    <a:pt x="3009" y="1000"/>
                  </a:lnTo>
                  <a:lnTo>
                    <a:pt x="3029" y="972"/>
                  </a:lnTo>
                  <a:lnTo>
                    <a:pt x="3056" y="974"/>
                  </a:lnTo>
                  <a:lnTo>
                    <a:pt x="3021" y="969"/>
                  </a:lnTo>
                  <a:lnTo>
                    <a:pt x="2971" y="917"/>
                  </a:lnTo>
                  <a:lnTo>
                    <a:pt x="2863" y="900"/>
                  </a:lnTo>
                  <a:lnTo>
                    <a:pt x="2790" y="868"/>
                  </a:lnTo>
                  <a:lnTo>
                    <a:pt x="2749" y="848"/>
                  </a:lnTo>
                  <a:lnTo>
                    <a:pt x="2724" y="796"/>
                  </a:lnTo>
                  <a:lnTo>
                    <a:pt x="2690" y="749"/>
                  </a:lnTo>
                  <a:lnTo>
                    <a:pt x="2628" y="743"/>
                  </a:lnTo>
                  <a:lnTo>
                    <a:pt x="2581" y="772"/>
                  </a:lnTo>
                  <a:lnTo>
                    <a:pt x="2551" y="821"/>
                  </a:lnTo>
                  <a:lnTo>
                    <a:pt x="2533" y="875"/>
                  </a:lnTo>
                  <a:lnTo>
                    <a:pt x="2516" y="953"/>
                  </a:lnTo>
                  <a:lnTo>
                    <a:pt x="2530" y="995"/>
                  </a:lnTo>
                  <a:lnTo>
                    <a:pt x="2559" y="1009"/>
                  </a:lnTo>
                  <a:lnTo>
                    <a:pt x="2617" y="996"/>
                  </a:lnTo>
                  <a:lnTo>
                    <a:pt x="2647" y="1010"/>
                  </a:lnTo>
                  <a:lnTo>
                    <a:pt x="2655" y="1061"/>
                  </a:lnTo>
                  <a:lnTo>
                    <a:pt x="2642" y="1174"/>
                  </a:lnTo>
                  <a:lnTo>
                    <a:pt x="2628" y="1215"/>
                  </a:lnTo>
                  <a:lnTo>
                    <a:pt x="2616" y="1268"/>
                  </a:lnTo>
                  <a:lnTo>
                    <a:pt x="2580" y="1309"/>
                  </a:lnTo>
                  <a:lnTo>
                    <a:pt x="2533" y="1328"/>
                  </a:lnTo>
                  <a:lnTo>
                    <a:pt x="2475" y="1323"/>
                  </a:lnTo>
                  <a:lnTo>
                    <a:pt x="2468" y="1289"/>
                  </a:lnTo>
                  <a:lnTo>
                    <a:pt x="2433" y="1252"/>
                  </a:lnTo>
                  <a:lnTo>
                    <a:pt x="2408" y="1216"/>
                  </a:lnTo>
                  <a:lnTo>
                    <a:pt x="2387" y="1186"/>
                  </a:lnTo>
                  <a:lnTo>
                    <a:pt x="2351" y="1186"/>
                  </a:lnTo>
                  <a:lnTo>
                    <a:pt x="2296" y="1190"/>
                  </a:lnTo>
                  <a:lnTo>
                    <a:pt x="2275" y="1168"/>
                  </a:lnTo>
                  <a:lnTo>
                    <a:pt x="2252" y="1105"/>
                  </a:lnTo>
                  <a:lnTo>
                    <a:pt x="2254" y="1057"/>
                  </a:lnTo>
                  <a:lnTo>
                    <a:pt x="2276" y="1042"/>
                  </a:lnTo>
                  <a:lnTo>
                    <a:pt x="2319" y="1044"/>
                  </a:lnTo>
                  <a:lnTo>
                    <a:pt x="2369" y="1032"/>
                  </a:lnTo>
                  <a:lnTo>
                    <a:pt x="2401" y="1012"/>
                  </a:lnTo>
                  <a:lnTo>
                    <a:pt x="2418" y="980"/>
                  </a:lnTo>
                  <a:lnTo>
                    <a:pt x="2416" y="917"/>
                  </a:lnTo>
                  <a:lnTo>
                    <a:pt x="2363" y="847"/>
                  </a:lnTo>
                  <a:lnTo>
                    <a:pt x="2339" y="784"/>
                  </a:lnTo>
                  <a:lnTo>
                    <a:pt x="2303" y="690"/>
                  </a:lnTo>
                  <a:lnTo>
                    <a:pt x="2272" y="675"/>
                  </a:lnTo>
                  <a:lnTo>
                    <a:pt x="2237" y="682"/>
                  </a:lnTo>
                  <a:lnTo>
                    <a:pt x="2211" y="670"/>
                  </a:lnTo>
                  <a:lnTo>
                    <a:pt x="2185" y="561"/>
                  </a:lnTo>
                  <a:lnTo>
                    <a:pt x="2200" y="525"/>
                  </a:lnTo>
                  <a:lnTo>
                    <a:pt x="2202" y="503"/>
                  </a:lnTo>
                  <a:lnTo>
                    <a:pt x="2168" y="483"/>
                  </a:lnTo>
                  <a:lnTo>
                    <a:pt x="2123" y="484"/>
                  </a:lnTo>
                  <a:lnTo>
                    <a:pt x="1989" y="469"/>
                  </a:lnTo>
                  <a:lnTo>
                    <a:pt x="1886" y="484"/>
                  </a:lnTo>
                  <a:lnTo>
                    <a:pt x="1779" y="509"/>
                  </a:lnTo>
                  <a:lnTo>
                    <a:pt x="1703" y="512"/>
                  </a:lnTo>
                  <a:lnTo>
                    <a:pt x="1623" y="528"/>
                  </a:lnTo>
                  <a:lnTo>
                    <a:pt x="1531" y="556"/>
                  </a:lnTo>
                  <a:lnTo>
                    <a:pt x="1443" y="583"/>
                  </a:lnTo>
                  <a:lnTo>
                    <a:pt x="1385" y="594"/>
                  </a:lnTo>
                  <a:lnTo>
                    <a:pt x="1344" y="574"/>
                  </a:lnTo>
                  <a:lnTo>
                    <a:pt x="1291" y="568"/>
                  </a:lnTo>
                  <a:lnTo>
                    <a:pt x="1160" y="559"/>
                  </a:lnTo>
                  <a:lnTo>
                    <a:pt x="1045" y="570"/>
                  </a:lnTo>
                  <a:lnTo>
                    <a:pt x="953" y="605"/>
                  </a:lnTo>
                  <a:lnTo>
                    <a:pt x="850" y="686"/>
                  </a:lnTo>
                  <a:lnTo>
                    <a:pt x="794" y="752"/>
                  </a:lnTo>
                  <a:lnTo>
                    <a:pt x="715" y="836"/>
                  </a:lnTo>
                  <a:lnTo>
                    <a:pt x="700" y="867"/>
                  </a:lnTo>
                  <a:lnTo>
                    <a:pt x="759" y="927"/>
                  </a:lnTo>
                  <a:lnTo>
                    <a:pt x="776" y="962"/>
                  </a:lnTo>
                  <a:lnTo>
                    <a:pt x="743" y="996"/>
                  </a:lnTo>
                  <a:lnTo>
                    <a:pt x="713" y="1014"/>
                  </a:lnTo>
                  <a:lnTo>
                    <a:pt x="683" y="996"/>
                  </a:lnTo>
                  <a:lnTo>
                    <a:pt x="644" y="1021"/>
                  </a:lnTo>
                  <a:lnTo>
                    <a:pt x="618" y="1065"/>
                  </a:lnTo>
                  <a:lnTo>
                    <a:pt x="591" y="1179"/>
                  </a:lnTo>
                  <a:lnTo>
                    <a:pt x="580" y="1262"/>
                  </a:lnTo>
                  <a:lnTo>
                    <a:pt x="585" y="1351"/>
                  </a:lnTo>
                  <a:lnTo>
                    <a:pt x="564" y="1417"/>
                  </a:lnTo>
                  <a:lnTo>
                    <a:pt x="588" y="1468"/>
                  </a:lnTo>
                  <a:lnTo>
                    <a:pt x="623" y="1497"/>
                  </a:lnTo>
                  <a:lnTo>
                    <a:pt x="710" y="1494"/>
                  </a:lnTo>
                  <a:lnTo>
                    <a:pt x="778" y="1489"/>
                  </a:lnTo>
                  <a:lnTo>
                    <a:pt x="904" y="1497"/>
                  </a:lnTo>
                  <a:lnTo>
                    <a:pt x="979" y="1511"/>
                  </a:lnTo>
                  <a:lnTo>
                    <a:pt x="949" y="1552"/>
                  </a:lnTo>
                  <a:lnTo>
                    <a:pt x="943" y="1649"/>
                  </a:lnTo>
                  <a:lnTo>
                    <a:pt x="896" y="1739"/>
                  </a:lnTo>
                  <a:lnTo>
                    <a:pt x="904" y="1843"/>
                  </a:lnTo>
                  <a:lnTo>
                    <a:pt x="897" y="1886"/>
                  </a:lnTo>
                  <a:lnTo>
                    <a:pt x="920" y="1902"/>
                  </a:lnTo>
                  <a:lnTo>
                    <a:pt x="894" y="1920"/>
                  </a:lnTo>
                  <a:lnTo>
                    <a:pt x="871" y="1947"/>
                  </a:lnTo>
                  <a:lnTo>
                    <a:pt x="857" y="2001"/>
                  </a:lnTo>
                  <a:lnTo>
                    <a:pt x="844" y="2038"/>
                  </a:lnTo>
                  <a:lnTo>
                    <a:pt x="879" y="2081"/>
                  </a:lnTo>
                  <a:lnTo>
                    <a:pt x="894" y="2190"/>
                  </a:lnTo>
                  <a:lnTo>
                    <a:pt x="901" y="2358"/>
                  </a:lnTo>
                  <a:lnTo>
                    <a:pt x="869" y="2501"/>
                  </a:lnTo>
                  <a:lnTo>
                    <a:pt x="797" y="2620"/>
                  </a:lnTo>
                  <a:lnTo>
                    <a:pt x="704" y="2773"/>
                  </a:lnTo>
                  <a:lnTo>
                    <a:pt x="685" y="2861"/>
                  </a:lnTo>
                  <a:lnTo>
                    <a:pt x="663" y="3098"/>
                  </a:lnTo>
                  <a:lnTo>
                    <a:pt x="653" y="3310"/>
                  </a:lnTo>
                  <a:lnTo>
                    <a:pt x="625" y="3338"/>
                  </a:lnTo>
                  <a:lnTo>
                    <a:pt x="569" y="3327"/>
                  </a:lnTo>
                  <a:lnTo>
                    <a:pt x="485" y="3318"/>
                  </a:lnTo>
                  <a:lnTo>
                    <a:pt x="448" y="3318"/>
                  </a:lnTo>
                  <a:lnTo>
                    <a:pt x="404" y="3295"/>
                  </a:lnTo>
                  <a:lnTo>
                    <a:pt x="332" y="3296"/>
                  </a:lnTo>
                  <a:lnTo>
                    <a:pt x="279" y="3298"/>
                  </a:lnTo>
                  <a:lnTo>
                    <a:pt x="220" y="3298"/>
                  </a:lnTo>
                  <a:lnTo>
                    <a:pt x="176" y="3307"/>
                  </a:lnTo>
                  <a:lnTo>
                    <a:pt x="120" y="3335"/>
                  </a:lnTo>
                  <a:lnTo>
                    <a:pt x="122" y="3375"/>
                  </a:lnTo>
                  <a:lnTo>
                    <a:pt x="120" y="3449"/>
                  </a:lnTo>
                  <a:lnTo>
                    <a:pt x="178" y="3508"/>
                  </a:lnTo>
                  <a:lnTo>
                    <a:pt x="199" y="3529"/>
                  </a:lnTo>
                  <a:lnTo>
                    <a:pt x="174" y="3544"/>
                  </a:lnTo>
                  <a:lnTo>
                    <a:pt x="130" y="3529"/>
                  </a:lnTo>
                  <a:lnTo>
                    <a:pt x="118" y="3561"/>
                  </a:lnTo>
                  <a:lnTo>
                    <a:pt x="64" y="3551"/>
                  </a:lnTo>
                  <a:lnTo>
                    <a:pt x="94" y="3642"/>
                  </a:lnTo>
                  <a:lnTo>
                    <a:pt x="80" y="3712"/>
                  </a:lnTo>
                  <a:lnTo>
                    <a:pt x="96" y="3743"/>
                  </a:lnTo>
                  <a:lnTo>
                    <a:pt x="199" y="3793"/>
                  </a:lnTo>
                  <a:lnTo>
                    <a:pt x="331" y="3791"/>
                  </a:lnTo>
                  <a:lnTo>
                    <a:pt x="326" y="3818"/>
                  </a:lnTo>
                  <a:lnTo>
                    <a:pt x="438" y="3844"/>
                  </a:lnTo>
                  <a:lnTo>
                    <a:pt x="481" y="3848"/>
                  </a:lnTo>
                  <a:lnTo>
                    <a:pt x="501" y="3829"/>
                  </a:lnTo>
                  <a:lnTo>
                    <a:pt x="512" y="3811"/>
                  </a:lnTo>
                  <a:lnTo>
                    <a:pt x="533" y="3781"/>
                  </a:lnTo>
                  <a:lnTo>
                    <a:pt x="557" y="3780"/>
                  </a:lnTo>
                  <a:lnTo>
                    <a:pt x="559" y="3832"/>
                  </a:lnTo>
                  <a:lnTo>
                    <a:pt x="602" y="3902"/>
                  </a:lnTo>
                  <a:lnTo>
                    <a:pt x="643" y="3953"/>
                  </a:lnTo>
                  <a:lnTo>
                    <a:pt x="676" y="4000"/>
                  </a:lnTo>
                  <a:lnTo>
                    <a:pt x="681" y="4075"/>
                  </a:lnTo>
                  <a:lnTo>
                    <a:pt x="652" y="4128"/>
                  </a:lnTo>
                  <a:lnTo>
                    <a:pt x="613" y="4218"/>
                  </a:lnTo>
                  <a:lnTo>
                    <a:pt x="599" y="4272"/>
                  </a:lnTo>
                  <a:lnTo>
                    <a:pt x="631" y="4307"/>
                  </a:lnTo>
                  <a:lnTo>
                    <a:pt x="678" y="4358"/>
                  </a:lnTo>
                  <a:lnTo>
                    <a:pt x="671" y="4364"/>
                  </a:lnTo>
                  <a:lnTo>
                    <a:pt x="678" y="4365"/>
                  </a:lnTo>
                  <a:lnTo>
                    <a:pt x="727" y="4361"/>
                  </a:lnTo>
                  <a:lnTo>
                    <a:pt x="781" y="4303"/>
                  </a:lnTo>
                  <a:lnTo>
                    <a:pt x="842" y="4301"/>
                  </a:lnTo>
                  <a:lnTo>
                    <a:pt x="1020" y="4301"/>
                  </a:lnTo>
                  <a:lnTo>
                    <a:pt x="1080" y="4261"/>
                  </a:lnTo>
                  <a:lnTo>
                    <a:pt x="1176" y="4203"/>
                  </a:lnTo>
                  <a:lnTo>
                    <a:pt x="1227" y="4165"/>
                  </a:lnTo>
                  <a:lnTo>
                    <a:pt x="1364" y="4055"/>
                  </a:lnTo>
                  <a:lnTo>
                    <a:pt x="1440" y="4030"/>
                  </a:lnTo>
                  <a:lnTo>
                    <a:pt x="1484" y="3977"/>
                  </a:lnTo>
                  <a:lnTo>
                    <a:pt x="1513" y="3916"/>
                  </a:lnTo>
                  <a:lnTo>
                    <a:pt x="1463" y="3875"/>
                  </a:lnTo>
                  <a:lnTo>
                    <a:pt x="1528" y="3764"/>
                  </a:lnTo>
                  <a:lnTo>
                    <a:pt x="1666" y="3818"/>
                  </a:lnTo>
                  <a:lnTo>
                    <a:pt x="1690" y="3916"/>
                  </a:lnTo>
                  <a:lnTo>
                    <a:pt x="1724" y="3963"/>
                  </a:lnTo>
                  <a:lnTo>
                    <a:pt x="1886" y="4044"/>
                  </a:lnTo>
                  <a:lnTo>
                    <a:pt x="1949" y="4006"/>
                  </a:lnTo>
                  <a:lnTo>
                    <a:pt x="2042" y="4040"/>
                  </a:lnTo>
                  <a:lnTo>
                    <a:pt x="2095" y="4127"/>
                  </a:lnTo>
                  <a:lnTo>
                    <a:pt x="2138" y="4177"/>
                  </a:lnTo>
                  <a:lnTo>
                    <a:pt x="2123" y="4212"/>
                  </a:lnTo>
                  <a:lnTo>
                    <a:pt x="2061" y="4201"/>
                  </a:lnTo>
                  <a:lnTo>
                    <a:pt x="2038" y="4235"/>
                  </a:lnTo>
                  <a:lnTo>
                    <a:pt x="2074" y="4277"/>
                  </a:lnTo>
                  <a:lnTo>
                    <a:pt x="2038" y="4322"/>
                  </a:lnTo>
                  <a:lnTo>
                    <a:pt x="2027" y="4414"/>
                  </a:lnTo>
                  <a:lnTo>
                    <a:pt x="1996" y="4465"/>
                  </a:lnTo>
                  <a:lnTo>
                    <a:pt x="2053" y="4534"/>
                  </a:lnTo>
                  <a:lnTo>
                    <a:pt x="2191" y="4544"/>
                  </a:lnTo>
                  <a:lnTo>
                    <a:pt x="2156" y="4667"/>
                  </a:lnTo>
                  <a:lnTo>
                    <a:pt x="2111" y="4697"/>
                  </a:lnTo>
                  <a:lnTo>
                    <a:pt x="1980" y="4764"/>
                  </a:lnTo>
                  <a:lnTo>
                    <a:pt x="2035" y="4867"/>
                  </a:lnTo>
                  <a:lnTo>
                    <a:pt x="2118" y="4891"/>
                  </a:lnTo>
                  <a:lnTo>
                    <a:pt x="2191" y="4824"/>
                  </a:lnTo>
                  <a:lnTo>
                    <a:pt x="2280" y="4820"/>
                  </a:lnTo>
                  <a:lnTo>
                    <a:pt x="2391" y="4813"/>
                  </a:lnTo>
                  <a:lnTo>
                    <a:pt x="2460" y="4793"/>
                  </a:lnTo>
                  <a:lnTo>
                    <a:pt x="2505" y="4724"/>
                  </a:lnTo>
                  <a:lnTo>
                    <a:pt x="2595" y="4656"/>
                  </a:lnTo>
                  <a:lnTo>
                    <a:pt x="2675" y="4682"/>
                  </a:lnTo>
                  <a:lnTo>
                    <a:pt x="2763" y="4703"/>
                  </a:lnTo>
                  <a:lnTo>
                    <a:pt x="2793" y="4686"/>
                  </a:lnTo>
                  <a:lnTo>
                    <a:pt x="2801" y="4645"/>
                  </a:lnTo>
                  <a:lnTo>
                    <a:pt x="2863" y="4611"/>
                  </a:lnTo>
                  <a:lnTo>
                    <a:pt x="2921" y="4580"/>
                  </a:lnTo>
                  <a:lnTo>
                    <a:pt x="2965" y="4513"/>
                  </a:lnTo>
                  <a:lnTo>
                    <a:pt x="2896" y="4491"/>
                  </a:lnTo>
                  <a:lnTo>
                    <a:pt x="2874" y="4429"/>
                  </a:lnTo>
                  <a:lnTo>
                    <a:pt x="2885" y="4328"/>
                  </a:lnTo>
                  <a:lnTo>
                    <a:pt x="2885" y="4155"/>
                  </a:lnTo>
                  <a:lnTo>
                    <a:pt x="2838" y="4037"/>
                  </a:lnTo>
                  <a:lnTo>
                    <a:pt x="2727" y="3974"/>
                  </a:lnTo>
                  <a:lnTo>
                    <a:pt x="2659" y="3946"/>
                  </a:lnTo>
                  <a:lnTo>
                    <a:pt x="2633" y="3813"/>
                  </a:lnTo>
                  <a:lnTo>
                    <a:pt x="2751" y="3826"/>
                  </a:lnTo>
                  <a:lnTo>
                    <a:pt x="2845" y="3829"/>
                  </a:lnTo>
                  <a:lnTo>
                    <a:pt x="2866" y="3784"/>
                  </a:lnTo>
                  <a:lnTo>
                    <a:pt x="2912" y="3703"/>
                  </a:lnTo>
                  <a:lnTo>
                    <a:pt x="2956" y="3668"/>
                  </a:lnTo>
                  <a:lnTo>
                    <a:pt x="3045" y="3695"/>
                  </a:lnTo>
                  <a:lnTo>
                    <a:pt x="3188" y="3618"/>
                  </a:lnTo>
                  <a:lnTo>
                    <a:pt x="3264" y="3659"/>
                  </a:lnTo>
                  <a:lnTo>
                    <a:pt x="3282" y="3791"/>
                  </a:lnTo>
                  <a:lnTo>
                    <a:pt x="3275" y="3928"/>
                  </a:lnTo>
                  <a:lnTo>
                    <a:pt x="3311" y="3971"/>
                  </a:lnTo>
                  <a:lnTo>
                    <a:pt x="3403" y="3970"/>
                  </a:lnTo>
                  <a:lnTo>
                    <a:pt x="3480" y="3964"/>
                  </a:lnTo>
                  <a:lnTo>
                    <a:pt x="3574" y="3963"/>
                  </a:lnTo>
                  <a:lnTo>
                    <a:pt x="3643" y="3935"/>
                  </a:lnTo>
                  <a:lnTo>
                    <a:pt x="3692" y="3890"/>
                  </a:lnTo>
                  <a:lnTo>
                    <a:pt x="3761" y="3784"/>
                  </a:lnTo>
                  <a:lnTo>
                    <a:pt x="3820" y="3698"/>
                  </a:lnTo>
                  <a:lnTo>
                    <a:pt x="3903" y="3707"/>
                  </a:lnTo>
                  <a:lnTo>
                    <a:pt x="3959" y="3751"/>
                  </a:lnTo>
                  <a:lnTo>
                    <a:pt x="3901" y="3813"/>
                  </a:lnTo>
                  <a:lnTo>
                    <a:pt x="3907" y="3875"/>
                  </a:lnTo>
                  <a:lnTo>
                    <a:pt x="3938" y="3924"/>
                  </a:lnTo>
                  <a:lnTo>
                    <a:pt x="3901" y="3995"/>
                  </a:lnTo>
                  <a:lnTo>
                    <a:pt x="3870" y="4086"/>
                  </a:lnTo>
                  <a:lnTo>
                    <a:pt x="3828" y="4112"/>
                  </a:lnTo>
                  <a:lnTo>
                    <a:pt x="3790" y="4101"/>
                  </a:lnTo>
                  <a:lnTo>
                    <a:pt x="3739" y="4177"/>
                  </a:lnTo>
                  <a:lnTo>
                    <a:pt x="3693" y="4243"/>
                  </a:lnTo>
                  <a:lnTo>
                    <a:pt x="3698" y="4308"/>
                  </a:lnTo>
                  <a:lnTo>
                    <a:pt x="3828" y="4364"/>
                  </a:lnTo>
                  <a:lnTo>
                    <a:pt x="3865" y="4392"/>
                  </a:lnTo>
                  <a:lnTo>
                    <a:pt x="3819" y="4429"/>
                  </a:lnTo>
                  <a:lnTo>
                    <a:pt x="3809" y="4469"/>
                  </a:lnTo>
                  <a:lnTo>
                    <a:pt x="3809" y="4499"/>
                  </a:lnTo>
                  <a:lnTo>
                    <a:pt x="3777" y="4485"/>
                  </a:lnTo>
                  <a:lnTo>
                    <a:pt x="3739" y="4487"/>
                  </a:lnTo>
                  <a:lnTo>
                    <a:pt x="3724" y="4507"/>
                  </a:lnTo>
                  <a:lnTo>
                    <a:pt x="3754" y="4544"/>
                  </a:lnTo>
                  <a:lnTo>
                    <a:pt x="3769" y="4592"/>
                  </a:lnTo>
                  <a:lnTo>
                    <a:pt x="3769" y="4641"/>
                  </a:lnTo>
                  <a:lnTo>
                    <a:pt x="3834" y="4609"/>
                  </a:lnTo>
                  <a:lnTo>
                    <a:pt x="3876" y="4645"/>
                  </a:lnTo>
                  <a:lnTo>
                    <a:pt x="3899" y="4645"/>
                  </a:lnTo>
                  <a:lnTo>
                    <a:pt x="3953" y="4640"/>
                  </a:lnTo>
                  <a:lnTo>
                    <a:pt x="3987" y="4660"/>
                  </a:lnTo>
                  <a:lnTo>
                    <a:pt x="3980" y="4697"/>
                  </a:lnTo>
                  <a:lnTo>
                    <a:pt x="3950" y="4725"/>
                  </a:lnTo>
                  <a:lnTo>
                    <a:pt x="3977" y="4749"/>
                  </a:lnTo>
                  <a:lnTo>
                    <a:pt x="4014" y="4775"/>
                  </a:lnTo>
                  <a:lnTo>
                    <a:pt x="4032" y="4809"/>
                  </a:lnTo>
                  <a:lnTo>
                    <a:pt x="4023" y="4887"/>
                  </a:lnTo>
                  <a:lnTo>
                    <a:pt x="4050" y="4946"/>
                  </a:lnTo>
                  <a:lnTo>
                    <a:pt x="4028" y="4994"/>
                  </a:lnTo>
                  <a:lnTo>
                    <a:pt x="4019" y="5048"/>
                  </a:lnTo>
                  <a:lnTo>
                    <a:pt x="4049" y="5085"/>
                  </a:lnTo>
                  <a:lnTo>
                    <a:pt x="4108" y="5048"/>
                  </a:lnTo>
                  <a:lnTo>
                    <a:pt x="4161" y="5048"/>
                  </a:lnTo>
                  <a:lnTo>
                    <a:pt x="4181" y="5071"/>
                  </a:lnTo>
                  <a:lnTo>
                    <a:pt x="4165" y="5120"/>
                  </a:lnTo>
                  <a:lnTo>
                    <a:pt x="4191" y="5181"/>
                  </a:lnTo>
                  <a:lnTo>
                    <a:pt x="4241" y="5197"/>
                  </a:lnTo>
                  <a:lnTo>
                    <a:pt x="4276" y="5234"/>
                  </a:lnTo>
                  <a:lnTo>
                    <a:pt x="4288" y="5296"/>
                  </a:lnTo>
                  <a:lnTo>
                    <a:pt x="4283" y="5352"/>
                  </a:lnTo>
                  <a:lnTo>
                    <a:pt x="4352" y="5350"/>
                  </a:lnTo>
                  <a:lnTo>
                    <a:pt x="4378" y="5362"/>
                  </a:lnTo>
                  <a:lnTo>
                    <a:pt x="4445" y="5352"/>
                  </a:lnTo>
                  <a:lnTo>
                    <a:pt x="4475" y="5341"/>
                  </a:lnTo>
                  <a:lnTo>
                    <a:pt x="4470" y="5381"/>
                  </a:lnTo>
                  <a:lnTo>
                    <a:pt x="4434" y="5398"/>
                  </a:lnTo>
                  <a:lnTo>
                    <a:pt x="4431" y="5464"/>
                  </a:lnTo>
                  <a:lnTo>
                    <a:pt x="4451" y="5514"/>
                  </a:lnTo>
                  <a:lnTo>
                    <a:pt x="4417" y="5547"/>
                  </a:lnTo>
                  <a:lnTo>
                    <a:pt x="4398" y="5567"/>
                  </a:lnTo>
                  <a:lnTo>
                    <a:pt x="4349" y="5625"/>
                  </a:lnTo>
                  <a:lnTo>
                    <a:pt x="4338" y="5663"/>
                  </a:lnTo>
                  <a:lnTo>
                    <a:pt x="4365" y="5707"/>
                  </a:lnTo>
                  <a:lnTo>
                    <a:pt x="4380" y="5755"/>
                  </a:lnTo>
                  <a:lnTo>
                    <a:pt x="4365" y="5820"/>
                  </a:lnTo>
                  <a:lnTo>
                    <a:pt x="4340" y="5867"/>
                  </a:lnTo>
                  <a:lnTo>
                    <a:pt x="4349" y="5913"/>
                  </a:lnTo>
                  <a:lnTo>
                    <a:pt x="4394" y="5894"/>
                  </a:lnTo>
                  <a:lnTo>
                    <a:pt x="4431" y="5887"/>
                  </a:lnTo>
                  <a:lnTo>
                    <a:pt x="4430" y="5923"/>
                  </a:lnTo>
                  <a:lnTo>
                    <a:pt x="4451" y="5889"/>
                  </a:lnTo>
                  <a:lnTo>
                    <a:pt x="4509" y="5872"/>
                  </a:lnTo>
                  <a:lnTo>
                    <a:pt x="4535" y="5896"/>
                  </a:lnTo>
                  <a:lnTo>
                    <a:pt x="4533" y="5956"/>
                  </a:lnTo>
                  <a:lnTo>
                    <a:pt x="4591" y="5954"/>
                  </a:lnTo>
                  <a:lnTo>
                    <a:pt x="4622" y="5914"/>
                  </a:lnTo>
                  <a:lnTo>
                    <a:pt x="4657" y="5936"/>
                  </a:lnTo>
                  <a:lnTo>
                    <a:pt x="4717" y="5931"/>
                  </a:lnTo>
                  <a:lnTo>
                    <a:pt x="4744" y="5934"/>
                  </a:lnTo>
                  <a:lnTo>
                    <a:pt x="4778" y="6012"/>
                  </a:lnTo>
                  <a:lnTo>
                    <a:pt x="4819" y="6049"/>
                  </a:lnTo>
                  <a:lnTo>
                    <a:pt x="4844" y="6083"/>
                  </a:lnTo>
                  <a:lnTo>
                    <a:pt x="4822" y="6102"/>
                  </a:lnTo>
                  <a:lnTo>
                    <a:pt x="4785" y="6084"/>
                  </a:lnTo>
                  <a:lnTo>
                    <a:pt x="4751" y="6058"/>
                  </a:lnTo>
                  <a:lnTo>
                    <a:pt x="4725" y="6083"/>
                  </a:lnTo>
                  <a:lnTo>
                    <a:pt x="4751" y="6107"/>
                  </a:lnTo>
                  <a:lnTo>
                    <a:pt x="4767" y="6136"/>
                  </a:lnTo>
                  <a:lnTo>
                    <a:pt x="4725" y="6156"/>
                  </a:lnTo>
                  <a:lnTo>
                    <a:pt x="4720" y="6179"/>
                  </a:lnTo>
                  <a:lnTo>
                    <a:pt x="4717" y="6212"/>
                  </a:lnTo>
                  <a:lnTo>
                    <a:pt x="4680" y="6212"/>
                  </a:lnTo>
                  <a:lnTo>
                    <a:pt x="4675" y="6229"/>
                  </a:lnTo>
                  <a:lnTo>
                    <a:pt x="4686" y="6270"/>
                  </a:lnTo>
                  <a:lnTo>
                    <a:pt x="4743" y="6335"/>
                  </a:lnTo>
                  <a:lnTo>
                    <a:pt x="4744" y="6370"/>
                  </a:lnTo>
                  <a:lnTo>
                    <a:pt x="4749" y="6442"/>
                  </a:lnTo>
                  <a:lnTo>
                    <a:pt x="4755" y="6489"/>
                  </a:lnTo>
                  <a:lnTo>
                    <a:pt x="4718" y="6512"/>
                  </a:lnTo>
                  <a:lnTo>
                    <a:pt x="4692" y="6523"/>
                  </a:lnTo>
                  <a:lnTo>
                    <a:pt x="4662" y="6529"/>
                  </a:lnTo>
                  <a:lnTo>
                    <a:pt x="4636" y="6561"/>
                  </a:lnTo>
                  <a:lnTo>
                    <a:pt x="4643" y="6589"/>
                  </a:lnTo>
                  <a:lnTo>
                    <a:pt x="4649" y="6608"/>
                  </a:lnTo>
                  <a:lnTo>
                    <a:pt x="4624" y="6628"/>
                  </a:lnTo>
                  <a:lnTo>
                    <a:pt x="4624" y="6653"/>
                  </a:lnTo>
                  <a:lnTo>
                    <a:pt x="4709" y="6711"/>
                  </a:lnTo>
                  <a:lnTo>
                    <a:pt x="4743" y="6746"/>
                  </a:lnTo>
                  <a:lnTo>
                    <a:pt x="4785" y="6761"/>
                  </a:lnTo>
                  <a:lnTo>
                    <a:pt x="4845" y="6774"/>
                  </a:lnTo>
                  <a:lnTo>
                    <a:pt x="4899" y="6783"/>
                  </a:lnTo>
                  <a:lnTo>
                    <a:pt x="4929" y="6784"/>
                  </a:lnTo>
                  <a:lnTo>
                    <a:pt x="4966" y="6758"/>
                  </a:lnTo>
                  <a:lnTo>
                    <a:pt x="4960" y="6726"/>
                  </a:lnTo>
                  <a:lnTo>
                    <a:pt x="4934" y="6720"/>
                  </a:lnTo>
                  <a:lnTo>
                    <a:pt x="4897" y="6699"/>
                  </a:lnTo>
                  <a:lnTo>
                    <a:pt x="4886" y="6657"/>
                  </a:lnTo>
                  <a:lnTo>
                    <a:pt x="4871" y="6628"/>
                  </a:lnTo>
                  <a:lnTo>
                    <a:pt x="4897" y="6599"/>
                  </a:lnTo>
                  <a:lnTo>
                    <a:pt x="4957" y="6573"/>
                  </a:lnTo>
                  <a:lnTo>
                    <a:pt x="5001" y="6570"/>
                  </a:lnTo>
                  <a:lnTo>
                    <a:pt x="5018" y="6546"/>
                  </a:lnTo>
                  <a:lnTo>
                    <a:pt x="5013" y="6503"/>
                  </a:lnTo>
                  <a:lnTo>
                    <a:pt x="5039" y="6498"/>
                  </a:lnTo>
                  <a:lnTo>
                    <a:pt x="5059" y="6526"/>
                  </a:lnTo>
                  <a:lnTo>
                    <a:pt x="5071" y="6567"/>
                  </a:lnTo>
                  <a:lnTo>
                    <a:pt x="5091" y="6602"/>
                  </a:lnTo>
                  <a:lnTo>
                    <a:pt x="5117" y="6591"/>
                  </a:lnTo>
                  <a:lnTo>
                    <a:pt x="5119" y="6563"/>
                  </a:lnTo>
                  <a:lnTo>
                    <a:pt x="5102" y="6532"/>
                  </a:lnTo>
                  <a:lnTo>
                    <a:pt x="5087" y="6500"/>
                  </a:lnTo>
                  <a:lnTo>
                    <a:pt x="5125" y="6483"/>
                  </a:lnTo>
                  <a:lnTo>
                    <a:pt x="5168" y="6486"/>
                  </a:lnTo>
                  <a:lnTo>
                    <a:pt x="5207" y="6512"/>
                  </a:lnTo>
                  <a:lnTo>
                    <a:pt x="5209" y="6541"/>
                  </a:lnTo>
                  <a:lnTo>
                    <a:pt x="5207" y="6593"/>
                  </a:lnTo>
                  <a:lnTo>
                    <a:pt x="5207" y="6591"/>
                  </a:lnTo>
                  <a:lnTo>
                    <a:pt x="5230" y="6572"/>
                  </a:lnTo>
                  <a:lnTo>
                    <a:pt x="5268" y="6535"/>
                  </a:lnTo>
                  <a:lnTo>
                    <a:pt x="5299" y="6524"/>
                  </a:lnTo>
                  <a:lnTo>
                    <a:pt x="5326" y="6497"/>
                  </a:lnTo>
                  <a:lnTo>
                    <a:pt x="5338" y="6484"/>
                  </a:lnTo>
                  <a:lnTo>
                    <a:pt x="5362" y="6474"/>
                  </a:lnTo>
                  <a:lnTo>
                    <a:pt x="5381" y="6450"/>
                  </a:lnTo>
                  <a:lnTo>
                    <a:pt x="5404" y="6440"/>
                  </a:lnTo>
                  <a:lnTo>
                    <a:pt x="5418" y="6462"/>
                  </a:lnTo>
                  <a:lnTo>
                    <a:pt x="5441" y="6473"/>
                  </a:lnTo>
                  <a:lnTo>
                    <a:pt x="5452" y="6455"/>
                  </a:lnTo>
                  <a:lnTo>
                    <a:pt x="5499" y="6439"/>
                  </a:lnTo>
                  <a:lnTo>
                    <a:pt x="5539" y="6440"/>
                  </a:lnTo>
                  <a:lnTo>
                    <a:pt x="5562" y="6439"/>
                  </a:lnTo>
                  <a:lnTo>
                    <a:pt x="5573" y="6416"/>
                  </a:lnTo>
                  <a:lnTo>
                    <a:pt x="5604" y="6400"/>
                  </a:lnTo>
                  <a:lnTo>
                    <a:pt x="5621" y="6360"/>
                  </a:lnTo>
                  <a:lnTo>
                    <a:pt x="5636" y="6319"/>
                  </a:lnTo>
                  <a:lnTo>
                    <a:pt x="5661" y="6312"/>
                  </a:lnTo>
                  <a:lnTo>
                    <a:pt x="5678" y="6335"/>
                  </a:lnTo>
                  <a:lnTo>
                    <a:pt x="5716" y="6330"/>
                  </a:lnTo>
                  <a:lnTo>
                    <a:pt x="5762" y="6307"/>
                  </a:lnTo>
                  <a:lnTo>
                    <a:pt x="5798" y="6289"/>
                  </a:lnTo>
                  <a:lnTo>
                    <a:pt x="5824" y="6236"/>
                  </a:lnTo>
                  <a:lnTo>
                    <a:pt x="5872" y="6218"/>
                  </a:lnTo>
                  <a:lnTo>
                    <a:pt x="5895" y="6179"/>
                  </a:lnTo>
                  <a:lnTo>
                    <a:pt x="5912" y="6144"/>
                  </a:lnTo>
                  <a:lnTo>
                    <a:pt x="5929" y="6094"/>
                  </a:lnTo>
                  <a:lnTo>
                    <a:pt x="5933" y="6052"/>
                  </a:lnTo>
                  <a:lnTo>
                    <a:pt x="5994" y="6038"/>
                  </a:lnTo>
                  <a:lnTo>
                    <a:pt x="6039" y="6046"/>
                  </a:lnTo>
                  <a:lnTo>
                    <a:pt x="6076" y="6062"/>
                  </a:lnTo>
                  <a:lnTo>
                    <a:pt x="6120" y="6093"/>
                  </a:lnTo>
                  <a:lnTo>
                    <a:pt x="6137" y="6118"/>
                  </a:lnTo>
                  <a:lnTo>
                    <a:pt x="6179" y="6121"/>
                  </a:lnTo>
                  <a:lnTo>
                    <a:pt x="6215" y="6118"/>
                  </a:lnTo>
                  <a:lnTo>
                    <a:pt x="6246" y="6093"/>
                  </a:lnTo>
                  <a:lnTo>
                    <a:pt x="6277" y="6076"/>
                  </a:lnTo>
                  <a:lnTo>
                    <a:pt x="6302" y="6086"/>
                  </a:lnTo>
                  <a:lnTo>
                    <a:pt x="6314" y="6108"/>
                  </a:lnTo>
                  <a:lnTo>
                    <a:pt x="6347" y="6123"/>
                  </a:lnTo>
                  <a:lnTo>
                    <a:pt x="6372" y="6117"/>
                  </a:lnTo>
                  <a:lnTo>
                    <a:pt x="6388" y="6088"/>
                  </a:lnTo>
                  <a:lnTo>
                    <a:pt x="6358" y="6060"/>
                  </a:lnTo>
                  <a:lnTo>
                    <a:pt x="6339" y="6038"/>
                  </a:lnTo>
                  <a:lnTo>
                    <a:pt x="6342" y="6002"/>
                  </a:lnTo>
                  <a:lnTo>
                    <a:pt x="6360" y="5971"/>
                  </a:lnTo>
                  <a:lnTo>
                    <a:pt x="6387" y="5938"/>
                  </a:lnTo>
                  <a:lnTo>
                    <a:pt x="6404" y="5923"/>
                  </a:lnTo>
                  <a:lnTo>
                    <a:pt x="6434" y="5919"/>
                  </a:lnTo>
                  <a:lnTo>
                    <a:pt x="6407" y="5854"/>
                  </a:lnTo>
                  <a:lnTo>
                    <a:pt x="6382" y="5787"/>
                  </a:lnTo>
                  <a:lnTo>
                    <a:pt x="6379" y="5722"/>
                  </a:lnTo>
                  <a:lnTo>
                    <a:pt x="6331" y="5666"/>
                  </a:lnTo>
                  <a:lnTo>
                    <a:pt x="6326" y="5613"/>
                  </a:lnTo>
                  <a:lnTo>
                    <a:pt x="6256" y="5575"/>
                  </a:lnTo>
                  <a:lnTo>
                    <a:pt x="6252" y="5380"/>
                  </a:lnTo>
                  <a:lnTo>
                    <a:pt x="6365" y="5272"/>
                  </a:lnTo>
                  <a:lnTo>
                    <a:pt x="6355" y="5222"/>
                  </a:lnTo>
                  <a:lnTo>
                    <a:pt x="6300" y="5191"/>
                  </a:lnTo>
                  <a:lnTo>
                    <a:pt x="6308" y="5146"/>
                  </a:lnTo>
                  <a:lnTo>
                    <a:pt x="6360" y="5124"/>
                  </a:lnTo>
                  <a:lnTo>
                    <a:pt x="6356" y="5091"/>
                  </a:lnTo>
                  <a:lnTo>
                    <a:pt x="6313" y="5088"/>
                  </a:lnTo>
                  <a:lnTo>
                    <a:pt x="6288" y="5059"/>
                  </a:lnTo>
                  <a:lnTo>
                    <a:pt x="6256" y="5051"/>
                  </a:lnTo>
                  <a:lnTo>
                    <a:pt x="6229" y="4975"/>
                  </a:lnTo>
                  <a:lnTo>
                    <a:pt x="6271" y="4956"/>
                  </a:lnTo>
                  <a:lnTo>
                    <a:pt x="6294" y="4964"/>
                  </a:lnTo>
                  <a:lnTo>
                    <a:pt x="6365" y="4924"/>
                  </a:lnTo>
                  <a:lnTo>
                    <a:pt x="6363" y="4882"/>
                  </a:lnTo>
                  <a:lnTo>
                    <a:pt x="6413" y="4864"/>
                  </a:lnTo>
                  <a:lnTo>
                    <a:pt x="6525" y="4861"/>
                  </a:lnTo>
                  <a:lnTo>
                    <a:pt x="6673" y="4857"/>
                  </a:lnTo>
                  <a:lnTo>
                    <a:pt x="6715" y="4835"/>
                  </a:lnTo>
                  <a:lnTo>
                    <a:pt x="6793" y="4840"/>
                  </a:lnTo>
                  <a:lnTo>
                    <a:pt x="6877" y="4835"/>
                  </a:lnTo>
                  <a:lnTo>
                    <a:pt x="6871" y="4792"/>
                  </a:lnTo>
                  <a:lnTo>
                    <a:pt x="6858" y="4757"/>
                  </a:lnTo>
                  <a:lnTo>
                    <a:pt x="6819" y="4741"/>
                  </a:lnTo>
                  <a:lnTo>
                    <a:pt x="6837" y="4717"/>
                  </a:lnTo>
                  <a:lnTo>
                    <a:pt x="6982" y="4640"/>
                  </a:lnTo>
                  <a:lnTo>
                    <a:pt x="7003" y="4565"/>
                  </a:lnTo>
                  <a:lnTo>
                    <a:pt x="6998" y="4545"/>
                  </a:lnTo>
                  <a:lnTo>
                    <a:pt x="6947" y="4530"/>
                  </a:lnTo>
                  <a:lnTo>
                    <a:pt x="6942" y="4483"/>
                  </a:lnTo>
                  <a:lnTo>
                    <a:pt x="6967" y="4437"/>
                  </a:lnTo>
                  <a:lnTo>
                    <a:pt x="7020" y="4425"/>
                  </a:lnTo>
                  <a:lnTo>
                    <a:pt x="7047" y="4402"/>
                  </a:lnTo>
                  <a:lnTo>
                    <a:pt x="7043" y="4364"/>
                  </a:lnTo>
                  <a:lnTo>
                    <a:pt x="7015" y="4361"/>
                  </a:lnTo>
                  <a:lnTo>
                    <a:pt x="6994" y="4297"/>
                  </a:lnTo>
                  <a:lnTo>
                    <a:pt x="6940" y="4264"/>
                  </a:lnTo>
                  <a:lnTo>
                    <a:pt x="6967" y="4214"/>
                  </a:lnTo>
                  <a:lnTo>
                    <a:pt x="6968" y="4182"/>
                  </a:lnTo>
                  <a:lnTo>
                    <a:pt x="6913" y="4128"/>
                  </a:lnTo>
                  <a:lnTo>
                    <a:pt x="6906" y="4102"/>
                  </a:lnTo>
                  <a:lnTo>
                    <a:pt x="6968" y="4088"/>
                  </a:lnTo>
                  <a:lnTo>
                    <a:pt x="7016" y="4064"/>
                  </a:lnTo>
                  <a:lnTo>
                    <a:pt x="7016" y="4007"/>
                  </a:lnTo>
                  <a:lnTo>
                    <a:pt x="6977" y="3990"/>
                  </a:lnTo>
                  <a:lnTo>
                    <a:pt x="6942" y="3970"/>
                  </a:lnTo>
                  <a:lnTo>
                    <a:pt x="6846" y="3859"/>
                  </a:lnTo>
                  <a:lnTo>
                    <a:pt x="6815" y="3786"/>
                  </a:lnTo>
                  <a:lnTo>
                    <a:pt x="6816" y="3708"/>
                  </a:lnTo>
                  <a:lnTo>
                    <a:pt x="6847" y="3698"/>
                  </a:lnTo>
                  <a:lnTo>
                    <a:pt x="6909" y="3707"/>
                  </a:lnTo>
                  <a:lnTo>
                    <a:pt x="6920" y="3686"/>
                  </a:lnTo>
                  <a:lnTo>
                    <a:pt x="6837" y="3575"/>
                  </a:lnTo>
                  <a:lnTo>
                    <a:pt x="6821" y="3497"/>
                  </a:lnTo>
                  <a:lnTo>
                    <a:pt x="6837" y="3444"/>
                  </a:lnTo>
                  <a:lnTo>
                    <a:pt x="6882" y="3419"/>
                  </a:lnTo>
                  <a:lnTo>
                    <a:pt x="6881" y="3368"/>
                  </a:lnTo>
                  <a:lnTo>
                    <a:pt x="6836" y="3371"/>
                  </a:lnTo>
                  <a:lnTo>
                    <a:pt x="6815" y="3392"/>
                  </a:lnTo>
                  <a:lnTo>
                    <a:pt x="6785" y="3390"/>
                  </a:lnTo>
                  <a:lnTo>
                    <a:pt x="6708" y="3252"/>
                  </a:lnTo>
                  <a:lnTo>
                    <a:pt x="6662" y="3175"/>
                  </a:lnTo>
                  <a:lnTo>
                    <a:pt x="6642" y="3123"/>
                  </a:lnTo>
                  <a:lnTo>
                    <a:pt x="6595" y="3131"/>
                  </a:lnTo>
                  <a:lnTo>
                    <a:pt x="6584" y="3044"/>
                  </a:lnTo>
                  <a:lnTo>
                    <a:pt x="6529" y="2955"/>
                  </a:lnTo>
                  <a:lnTo>
                    <a:pt x="6526" y="2859"/>
                  </a:lnTo>
                  <a:lnTo>
                    <a:pt x="6557" y="2792"/>
                  </a:lnTo>
                  <a:lnTo>
                    <a:pt x="6660" y="2771"/>
                  </a:lnTo>
                  <a:lnTo>
                    <a:pt x="6739" y="2775"/>
                  </a:lnTo>
                  <a:lnTo>
                    <a:pt x="6819" y="2749"/>
                  </a:lnTo>
                  <a:lnTo>
                    <a:pt x="6874" y="2701"/>
                  </a:lnTo>
                  <a:lnTo>
                    <a:pt x="6895" y="2636"/>
                  </a:lnTo>
                  <a:lnTo>
                    <a:pt x="6937" y="2612"/>
                  </a:lnTo>
                  <a:lnTo>
                    <a:pt x="7031" y="2613"/>
                  </a:lnTo>
                  <a:lnTo>
                    <a:pt x="7076" y="2622"/>
                  </a:lnTo>
                  <a:lnTo>
                    <a:pt x="7078" y="2652"/>
                  </a:lnTo>
                  <a:lnTo>
                    <a:pt x="7132" y="2644"/>
                  </a:lnTo>
                  <a:lnTo>
                    <a:pt x="7179" y="2638"/>
                  </a:lnTo>
                  <a:lnTo>
                    <a:pt x="7248" y="2652"/>
                  </a:lnTo>
                  <a:lnTo>
                    <a:pt x="7287" y="2665"/>
                  </a:lnTo>
                  <a:lnTo>
                    <a:pt x="7282" y="2699"/>
                  </a:lnTo>
                  <a:lnTo>
                    <a:pt x="7331" y="2699"/>
                  </a:lnTo>
                  <a:lnTo>
                    <a:pt x="7369" y="2666"/>
                  </a:lnTo>
                  <a:lnTo>
                    <a:pt x="7387" y="2676"/>
                  </a:lnTo>
                  <a:lnTo>
                    <a:pt x="7393" y="2710"/>
                  </a:lnTo>
                  <a:lnTo>
                    <a:pt x="7446" y="2682"/>
                  </a:lnTo>
                  <a:lnTo>
                    <a:pt x="7495" y="2657"/>
                  </a:lnTo>
                  <a:lnTo>
                    <a:pt x="7551" y="2632"/>
                  </a:lnTo>
                  <a:lnTo>
                    <a:pt x="7655" y="2539"/>
                  </a:lnTo>
                  <a:lnTo>
                    <a:pt x="7716" y="2534"/>
                  </a:lnTo>
                  <a:lnTo>
                    <a:pt x="7699" y="2464"/>
                  </a:lnTo>
                  <a:lnTo>
                    <a:pt x="7730" y="2368"/>
                  </a:lnTo>
                  <a:lnTo>
                    <a:pt x="7779" y="2373"/>
                  </a:lnTo>
                  <a:lnTo>
                    <a:pt x="7804" y="2352"/>
                  </a:lnTo>
                  <a:lnTo>
                    <a:pt x="7838" y="2333"/>
                  </a:lnTo>
                  <a:lnTo>
                    <a:pt x="7851" y="2306"/>
                  </a:lnTo>
                  <a:lnTo>
                    <a:pt x="7869" y="2285"/>
                  </a:lnTo>
                  <a:lnTo>
                    <a:pt x="7861" y="2295"/>
                  </a:lnTo>
                  <a:lnTo>
                    <a:pt x="7830" y="2289"/>
                  </a:lnTo>
                  <a:lnTo>
                    <a:pt x="7808" y="2265"/>
                  </a:lnTo>
                  <a:lnTo>
                    <a:pt x="7782" y="2247"/>
                  </a:lnTo>
                  <a:lnTo>
                    <a:pt x="7752" y="2253"/>
                  </a:lnTo>
                  <a:lnTo>
                    <a:pt x="7721" y="2258"/>
                  </a:lnTo>
                  <a:lnTo>
                    <a:pt x="7698" y="2241"/>
                  </a:lnTo>
                  <a:lnTo>
                    <a:pt x="7662" y="2207"/>
                  </a:lnTo>
                  <a:lnTo>
                    <a:pt x="7641" y="2184"/>
                  </a:lnTo>
                  <a:lnTo>
                    <a:pt x="7605" y="2175"/>
                  </a:lnTo>
                  <a:lnTo>
                    <a:pt x="7563" y="2192"/>
                  </a:lnTo>
                  <a:lnTo>
                    <a:pt x="7537" y="2215"/>
                  </a:lnTo>
                  <a:lnTo>
                    <a:pt x="7497" y="2225"/>
                  </a:lnTo>
                  <a:lnTo>
                    <a:pt x="7457" y="2233"/>
                  </a:lnTo>
                  <a:lnTo>
                    <a:pt x="7409" y="2185"/>
                  </a:lnTo>
                  <a:lnTo>
                    <a:pt x="7380" y="2160"/>
                  </a:lnTo>
                  <a:lnTo>
                    <a:pt x="7350" y="2142"/>
                  </a:lnTo>
                  <a:lnTo>
                    <a:pt x="7332" y="2112"/>
                  </a:lnTo>
                  <a:lnTo>
                    <a:pt x="7343" y="2076"/>
                  </a:lnTo>
                  <a:lnTo>
                    <a:pt x="7361" y="2068"/>
                  </a:lnTo>
                  <a:lnTo>
                    <a:pt x="7331" y="2038"/>
                  </a:lnTo>
                  <a:lnTo>
                    <a:pt x="7287" y="2010"/>
                  </a:lnTo>
                  <a:lnTo>
                    <a:pt x="7224" y="2017"/>
                  </a:lnTo>
                  <a:lnTo>
                    <a:pt x="7189" y="1968"/>
                  </a:lnTo>
                  <a:lnTo>
                    <a:pt x="7218" y="1905"/>
                  </a:lnTo>
                  <a:lnTo>
                    <a:pt x="7163" y="1873"/>
                  </a:lnTo>
                  <a:lnTo>
                    <a:pt x="7026" y="1784"/>
                  </a:lnTo>
                  <a:lnTo>
                    <a:pt x="6973" y="1694"/>
                  </a:lnTo>
                  <a:lnTo>
                    <a:pt x="6919" y="1602"/>
                  </a:lnTo>
                  <a:lnTo>
                    <a:pt x="6868" y="1486"/>
                  </a:lnTo>
                  <a:lnTo>
                    <a:pt x="6792" y="1473"/>
                  </a:lnTo>
                  <a:lnTo>
                    <a:pt x="6726" y="1533"/>
                  </a:lnTo>
                  <a:lnTo>
                    <a:pt x="6635" y="1560"/>
                  </a:lnTo>
                  <a:lnTo>
                    <a:pt x="6577" y="1526"/>
                  </a:lnTo>
                  <a:lnTo>
                    <a:pt x="6495" y="1457"/>
                  </a:lnTo>
                  <a:lnTo>
                    <a:pt x="6447" y="1407"/>
                  </a:lnTo>
                  <a:lnTo>
                    <a:pt x="6403" y="1400"/>
                  </a:lnTo>
                  <a:lnTo>
                    <a:pt x="6345" y="1400"/>
                  </a:lnTo>
                  <a:lnTo>
                    <a:pt x="6268" y="1417"/>
                  </a:lnTo>
                  <a:lnTo>
                    <a:pt x="6270" y="1386"/>
                  </a:lnTo>
                  <a:lnTo>
                    <a:pt x="6268" y="1412"/>
                  </a:lnTo>
                  <a:lnTo>
                    <a:pt x="6241" y="1426"/>
                  </a:lnTo>
                  <a:lnTo>
                    <a:pt x="6163" y="1410"/>
                  </a:lnTo>
                  <a:lnTo>
                    <a:pt x="6099" y="1380"/>
                  </a:lnTo>
                  <a:lnTo>
                    <a:pt x="6024" y="1332"/>
                  </a:lnTo>
                  <a:lnTo>
                    <a:pt x="5934" y="1277"/>
                  </a:lnTo>
                  <a:lnTo>
                    <a:pt x="5904" y="1249"/>
                  </a:lnTo>
                  <a:lnTo>
                    <a:pt x="5863" y="1263"/>
                  </a:lnTo>
                  <a:lnTo>
                    <a:pt x="5829" y="1249"/>
                  </a:lnTo>
                  <a:lnTo>
                    <a:pt x="5820" y="1238"/>
                  </a:lnTo>
                  <a:lnTo>
                    <a:pt x="5842" y="1225"/>
                  </a:lnTo>
                  <a:lnTo>
                    <a:pt x="5788" y="1257"/>
                  </a:lnTo>
                  <a:lnTo>
                    <a:pt x="5740" y="1274"/>
                  </a:lnTo>
                  <a:lnTo>
                    <a:pt x="5718" y="1293"/>
                  </a:lnTo>
                  <a:lnTo>
                    <a:pt x="5686" y="1322"/>
                  </a:lnTo>
                  <a:lnTo>
                    <a:pt x="5636" y="1320"/>
                  </a:lnTo>
                  <a:lnTo>
                    <a:pt x="5581" y="1317"/>
                  </a:lnTo>
                  <a:lnTo>
                    <a:pt x="5547" y="1277"/>
                  </a:lnTo>
                  <a:lnTo>
                    <a:pt x="5504" y="1236"/>
                  </a:lnTo>
                  <a:lnTo>
                    <a:pt x="5472" y="1195"/>
                  </a:lnTo>
                  <a:lnTo>
                    <a:pt x="5402" y="1174"/>
                  </a:lnTo>
                  <a:lnTo>
                    <a:pt x="5380" y="1214"/>
                  </a:lnTo>
                  <a:lnTo>
                    <a:pt x="5350" y="1243"/>
                  </a:lnTo>
                  <a:lnTo>
                    <a:pt x="5286" y="1277"/>
                  </a:lnTo>
                  <a:lnTo>
                    <a:pt x="5275" y="1249"/>
                  </a:lnTo>
                  <a:lnTo>
                    <a:pt x="5239" y="1260"/>
                  </a:lnTo>
                  <a:lnTo>
                    <a:pt x="5207" y="1284"/>
                  </a:lnTo>
                  <a:lnTo>
                    <a:pt x="5166" y="1274"/>
                  </a:lnTo>
                  <a:lnTo>
                    <a:pt x="5182" y="1233"/>
                  </a:lnTo>
                  <a:lnTo>
                    <a:pt x="5197" y="1193"/>
                  </a:lnTo>
                  <a:lnTo>
                    <a:pt x="5150" y="1186"/>
                  </a:lnTo>
                  <a:lnTo>
                    <a:pt x="5118" y="1217"/>
                  </a:lnTo>
                  <a:lnTo>
                    <a:pt x="5068" y="1209"/>
                  </a:lnTo>
                  <a:lnTo>
                    <a:pt x="5031" y="1172"/>
                  </a:lnTo>
                  <a:lnTo>
                    <a:pt x="5004" y="1084"/>
                  </a:lnTo>
                  <a:lnTo>
                    <a:pt x="4972" y="1049"/>
                  </a:lnTo>
                  <a:lnTo>
                    <a:pt x="4936" y="1020"/>
                  </a:lnTo>
                  <a:lnTo>
                    <a:pt x="4940" y="968"/>
                  </a:lnTo>
                  <a:lnTo>
                    <a:pt x="4943" y="938"/>
                  </a:lnTo>
                  <a:lnTo>
                    <a:pt x="4899" y="916"/>
                  </a:lnTo>
                  <a:lnTo>
                    <a:pt x="4845" y="911"/>
                  </a:lnTo>
                  <a:lnTo>
                    <a:pt x="4804" y="895"/>
                  </a:lnTo>
                  <a:lnTo>
                    <a:pt x="4731" y="847"/>
                  </a:lnTo>
                  <a:lnTo>
                    <a:pt x="4696" y="831"/>
                  </a:lnTo>
                  <a:lnTo>
                    <a:pt x="4664" y="809"/>
                  </a:lnTo>
                  <a:lnTo>
                    <a:pt x="4641" y="789"/>
                  </a:lnTo>
                  <a:lnTo>
                    <a:pt x="4652" y="779"/>
                  </a:lnTo>
                  <a:lnTo>
                    <a:pt x="4643" y="785"/>
                  </a:lnTo>
                  <a:lnTo>
                    <a:pt x="4617" y="772"/>
                  </a:lnTo>
                  <a:lnTo>
                    <a:pt x="4594" y="745"/>
                  </a:lnTo>
                  <a:lnTo>
                    <a:pt x="4492" y="537"/>
                  </a:lnTo>
                  <a:lnTo>
                    <a:pt x="4460" y="501"/>
                  </a:lnTo>
                  <a:lnTo>
                    <a:pt x="4433" y="480"/>
                  </a:lnTo>
                  <a:lnTo>
                    <a:pt x="4329" y="353"/>
                  </a:lnTo>
                  <a:lnTo>
                    <a:pt x="4294" y="284"/>
                  </a:lnTo>
                  <a:lnTo>
                    <a:pt x="4236" y="161"/>
                  </a:lnTo>
                  <a:lnTo>
                    <a:pt x="4187" y="113"/>
                  </a:lnTo>
                  <a:lnTo>
                    <a:pt x="4144" y="101"/>
                  </a:lnTo>
                  <a:lnTo>
                    <a:pt x="4092" y="84"/>
                  </a:lnTo>
                  <a:lnTo>
                    <a:pt x="3994" y="78"/>
                  </a:lnTo>
                  <a:lnTo>
                    <a:pt x="3923" y="84"/>
                  </a:lnTo>
                  <a:lnTo>
                    <a:pt x="3849" y="92"/>
                  </a:lnTo>
                  <a:lnTo>
                    <a:pt x="3786" y="122"/>
                  </a:lnTo>
                  <a:lnTo>
                    <a:pt x="3737" y="142"/>
                  </a:lnTo>
                  <a:lnTo>
                    <a:pt x="3641" y="162"/>
                  </a:lnTo>
                  <a:lnTo>
                    <a:pt x="3556" y="177"/>
                  </a:lnTo>
                  <a:lnTo>
                    <a:pt x="3476" y="172"/>
                  </a:lnTo>
                  <a:lnTo>
                    <a:pt x="3414" y="159"/>
                  </a:lnTo>
                  <a:lnTo>
                    <a:pt x="3356" y="135"/>
                  </a:lnTo>
                  <a:lnTo>
                    <a:pt x="3313" y="111"/>
                  </a:lnTo>
                  <a:lnTo>
                    <a:pt x="3279" y="85"/>
                  </a:lnTo>
                  <a:lnTo>
                    <a:pt x="3258" y="53"/>
                  </a:lnTo>
                  <a:lnTo>
                    <a:pt x="3244" y="30"/>
                  </a:lnTo>
                  <a:lnTo>
                    <a:pt x="3227" y="0"/>
                  </a:lnTo>
                  <a:close/>
                  <a:moveTo>
                    <a:pt x="2984" y="784"/>
                  </a:moveTo>
                  <a:lnTo>
                    <a:pt x="3035" y="885"/>
                  </a:lnTo>
                  <a:lnTo>
                    <a:pt x="3054" y="946"/>
                  </a:lnTo>
                  <a:lnTo>
                    <a:pt x="3037" y="885"/>
                  </a:lnTo>
                  <a:lnTo>
                    <a:pt x="2998" y="810"/>
                  </a:lnTo>
                  <a:lnTo>
                    <a:pt x="2984" y="784"/>
                  </a:lnTo>
                  <a:close/>
                  <a:moveTo>
                    <a:pt x="2974" y="1775"/>
                  </a:moveTo>
                  <a:lnTo>
                    <a:pt x="2919" y="1779"/>
                  </a:lnTo>
                  <a:lnTo>
                    <a:pt x="2928" y="1820"/>
                  </a:lnTo>
                  <a:lnTo>
                    <a:pt x="2955" y="1859"/>
                  </a:lnTo>
                  <a:lnTo>
                    <a:pt x="3108" y="1937"/>
                  </a:lnTo>
                  <a:lnTo>
                    <a:pt x="3140" y="1949"/>
                  </a:lnTo>
                  <a:lnTo>
                    <a:pt x="3144" y="2000"/>
                  </a:lnTo>
                  <a:lnTo>
                    <a:pt x="3203" y="2099"/>
                  </a:lnTo>
                  <a:lnTo>
                    <a:pt x="3225" y="2146"/>
                  </a:lnTo>
                  <a:lnTo>
                    <a:pt x="3269" y="2165"/>
                  </a:lnTo>
                  <a:lnTo>
                    <a:pt x="3286" y="2215"/>
                  </a:lnTo>
                  <a:lnTo>
                    <a:pt x="3276" y="2278"/>
                  </a:lnTo>
                  <a:lnTo>
                    <a:pt x="3313" y="2279"/>
                  </a:lnTo>
                  <a:lnTo>
                    <a:pt x="3356" y="2255"/>
                  </a:lnTo>
                  <a:lnTo>
                    <a:pt x="3398" y="2286"/>
                  </a:lnTo>
                  <a:lnTo>
                    <a:pt x="3420" y="2308"/>
                  </a:lnTo>
                  <a:lnTo>
                    <a:pt x="3461" y="2336"/>
                  </a:lnTo>
                  <a:lnTo>
                    <a:pt x="3499" y="2341"/>
                  </a:lnTo>
                  <a:lnTo>
                    <a:pt x="3534" y="2311"/>
                  </a:lnTo>
                  <a:lnTo>
                    <a:pt x="3548" y="2327"/>
                  </a:lnTo>
                  <a:lnTo>
                    <a:pt x="3572" y="2341"/>
                  </a:lnTo>
                  <a:lnTo>
                    <a:pt x="3612" y="2341"/>
                  </a:lnTo>
                  <a:lnTo>
                    <a:pt x="3648" y="2315"/>
                  </a:lnTo>
                  <a:lnTo>
                    <a:pt x="3674" y="2285"/>
                  </a:lnTo>
                  <a:lnTo>
                    <a:pt x="3702" y="2252"/>
                  </a:lnTo>
                  <a:lnTo>
                    <a:pt x="3680" y="2206"/>
                  </a:lnTo>
                  <a:lnTo>
                    <a:pt x="3686" y="2167"/>
                  </a:lnTo>
                  <a:lnTo>
                    <a:pt x="3718" y="2134"/>
                  </a:lnTo>
                  <a:lnTo>
                    <a:pt x="3709" y="2118"/>
                  </a:lnTo>
                  <a:lnTo>
                    <a:pt x="3672" y="2091"/>
                  </a:lnTo>
                  <a:lnTo>
                    <a:pt x="3674" y="2070"/>
                  </a:lnTo>
                  <a:lnTo>
                    <a:pt x="3709" y="2048"/>
                  </a:lnTo>
                  <a:lnTo>
                    <a:pt x="3693" y="2013"/>
                  </a:lnTo>
                  <a:lnTo>
                    <a:pt x="3664" y="1986"/>
                  </a:lnTo>
                  <a:lnTo>
                    <a:pt x="3633" y="1991"/>
                  </a:lnTo>
                  <a:lnTo>
                    <a:pt x="3574" y="2022"/>
                  </a:lnTo>
                  <a:lnTo>
                    <a:pt x="3518" y="2018"/>
                  </a:lnTo>
                  <a:lnTo>
                    <a:pt x="3496" y="1992"/>
                  </a:lnTo>
                  <a:lnTo>
                    <a:pt x="3483" y="1964"/>
                  </a:lnTo>
                  <a:lnTo>
                    <a:pt x="3461" y="1946"/>
                  </a:lnTo>
                  <a:lnTo>
                    <a:pt x="3387" y="1953"/>
                  </a:lnTo>
                  <a:lnTo>
                    <a:pt x="3337" y="1938"/>
                  </a:lnTo>
                  <a:lnTo>
                    <a:pt x="3318" y="1909"/>
                  </a:lnTo>
                  <a:lnTo>
                    <a:pt x="3292" y="1895"/>
                  </a:lnTo>
                  <a:lnTo>
                    <a:pt x="3245" y="1905"/>
                  </a:lnTo>
                  <a:lnTo>
                    <a:pt x="3197" y="1895"/>
                  </a:lnTo>
                  <a:lnTo>
                    <a:pt x="3163" y="1860"/>
                  </a:lnTo>
                  <a:lnTo>
                    <a:pt x="3127" y="1867"/>
                  </a:lnTo>
                  <a:lnTo>
                    <a:pt x="3104" y="1883"/>
                  </a:lnTo>
                  <a:lnTo>
                    <a:pt x="3076" y="1870"/>
                  </a:lnTo>
                  <a:lnTo>
                    <a:pt x="3103" y="1839"/>
                  </a:lnTo>
                  <a:lnTo>
                    <a:pt x="3096" y="1811"/>
                  </a:lnTo>
                  <a:lnTo>
                    <a:pt x="3074" y="1806"/>
                  </a:lnTo>
                  <a:lnTo>
                    <a:pt x="3040" y="1818"/>
                  </a:lnTo>
                  <a:lnTo>
                    <a:pt x="3016" y="1813"/>
                  </a:lnTo>
                  <a:lnTo>
                    <a:pt x="2998" y="1792"/>
                  </a:lnTo>
                  <a:lnTo>
                    <a:pt x="2974" y="1775"/>
                  </a:lnTo>
                  <a:close/>
                  <a:moveTo>
                    <a:pt x="2027" y="267"/>
                  </a:moveTo>
                  <a:lnTo>
                    <a:pt x="1976" y="261"/>
                  </a:lnTo>
                  <a:lnTo>
                    <a:pt x="1918" y="262"/>
                  </a:lnTo>
                  <a:lnTo>
                    <a:pt x="1908" y="306"/>
                  </a:lnTo>
                  <a:lnTo>
                    <a:pt x="1964" y="298"/>
                  </a:lnTo>
                  <a:lnTo>
                    <a:pt x="1991" y="304"/>
                  </a:lnTo>
                  <a:lnTo>
                    <a:pt x="2028" y="309"/>
                  </a:lnTo>
                  <a:lnTo>
                    <a:pt x="2064" y="309"/>
                  </a:lnTo>
                  <a:lnTo>
                    <a:pt x="2091" y="308"/>
                  </a:lnTo>
                  <a:lnTo>
                    <a:pt x="2096" y="293"/>
                  </a:lnTo>
                  <a:lnTo>
                    <a:pt x="2082" y="279"/>
                  </a:lnTo>
                  <a:lnTo>
                    <a:pt x="2079" y="269"/>
                  </a:lnTo>
                  <a:lnTo>
                    <a:pt x="2027" y="267"/>
                  </a:lnTo>
                  <a:close/>
                  <a:moveTo>
                    <a:pt x="1789" y="301"/>
                  </a:moveTo>
                  <a:lnTo>
                    <a:pt x="1721" y="300"/>
                  </a:lnTo>
                  <a:lnTo>
                    <a:pt x="1671" y="306"/>
                  </a:lnTo>
                  <a:lnTo>
                    <a:pt x="1631" y="322"/>
                  </a:lnTo>
                  <a:lnTo>
                    <a:pt x="1619" y="342"/>
                  </a:lnTo>
                  <a:lnTo>
                    <a:pt x="1633" y="370"/>
                  </a:lnTo>
                  <a:lnTo>
                    <a:pt x="1671" y="368"/>
                  </a:lnTo>
                  <a:lnTo>
                    <a:pt x="1729" y="353"/>
                  </a:lnTo>
                  <a:lnTo>
                    <a:pt x="1771" y="354"/>
                  </a:lnTo>
                  <a:lnTo>
                    <a:pt x="1813" y="350"/>
                  </a:lnTo>
                  <a:lnTo>
                    <a:pt x="1833" y="342"/>
                  </a:lnTo>
                  <a:lnTo>
                    <a:pt x="1854" y="309"/>
                  </a:lnTo>
                  <a:lnTo>
                    <a:pt x="1836" y="300"/>
                  </a:lnTo>
                  <a:lnTo>
                    <a:pt x="1789" y="301"/>
                  </a:lnTo>
                  <a:close/>
                  <a:moveTo>
                    <a:pt x="1534" y="354"/>
                  </a:moveTo>
                  <a:lnTo>
                    <a:pt x="1478" y="358"/>
                  </a:lnTo>
                  <a:lnTo>
                    <a:pt x="1418" y="361"/>
                  </a:lnTo>
                  <a:lnTo>
                    <a:pt x="1371" y="363"/>
                  </a:lnTo>
                  <a:lnTo>
                    <a:pt x="1327" y="372"/>
                  </a:lnTo>
                  <a:lnTo>
                    <a:pt x="1300" y="388"/>
                  </a:lnTo>
                  <a:lnTo>
                    <a:pt x="1294" y="415"/>
                  </a:lnTo>
                  <a:lnTo>
                    <a:pt x="1312" y="459"/>
                  </a:lnTo>
                  <a:lnTo>
                    <a:pt x="1334" y="466"/>
                  </a:lnTo>
                  <a:lnTo>
                    <a:pt x="1363" y="440"/>
                  </a:lnTo>
                  <a:lnTo>
                    <a:pt x="1389" y="405"/>
                  </a:lnTo>
                  <a:lnTo>
                    <a:pt x="1440" y="400"/>
                  </a:lnTo>
                  <a:lnTo>
                    <a:pt x="1503" y="396"/>
                  </a:lnTo>
                  <a:lnTo>
                    <a:pt x="1539" y="394"/>
                  </a:lnTo>
                  <a:lnTo>
                    <a:pt x="1568" y="382"/>
                  </a:lnTo>
                  <a:lnTo>
                    <a:pt x="1575" y="363"/>
                  </a:lnTo>
                  <a:lnTo>
                    <a:pt x="1561" y="350"/>
                  </a:lnTo>
                  <a:lnTo>
                    <a:pt x="1534" y="354"/>
                  </a:lnTo>
                  <a:close/>
                  <a:moveTo>
                    <a:pt x="1218" y="425"/>
                  </a:moveTo>
                  <a:lnTo>
                    <a:pt x="1173" y="422"/>
                  </a:lnTo>
                  <a:lnTo>
                    <a:pt x="1136" y="431"/>
                  </a:lnTo>
                  <a:lnTo>
                    <a:pt x="1139" y="452"/>
                  </a:lnTo>
                  <a:lnTo>
                    <a:pt x="1170" y="478"/>
                  </a:lnTo>
                  <a:lnTo>
                    <a:pt x="1208" y="480"/>
                  </a:lnTo>
                  <a:lnTo>
                    <a:pt x="1245" y="470"/>
                  </a:lnTo>
                  <a:lnTo>
                    <a:pt x="1249" y="435"/>
                  </a:lnTo>
                  <a:lnTo>
                    <a:pt x="1218" y="425"/>
                  </a:lnTo>
                  <a:close/>
                  <a:moveTo>
                    <a:pt x="932" y="451"/>
                  </a:moveTo>
                  <a:lnTo>
                    <a:pt x="854" y="466"/>
                  </a:lnTo>
                  <a:lnTo>
                    <a:pt x="804" y="472"/>
                  </a:lnTo>
                  <a:lnTo>
                    <a:pt x="779" y="484"/>
                  </a:lnTo>
                  <a:lnTo>
                    <a:pt x="781" y="510"/>
                  </a:lnTo>
                  <a:lnTo>
                    <a:pt x="821" y="528"/>
                  </a:lnTo>
                  <a:lnTo>
                    <a:pt x="890" y="525"/>
                  </a:lnTo>
                  <a:lnTo>
                    <a:pt x="958" y="506"/>
                  </a:lnTo>
                  <a:lnTo>
                    <a:pt x="1041" y="504"/>
                  </a:lnTo>
                  <a:lnTo>
                    <a:pt x="1090" y="494"/>
                  </a:lnTo>
                  <a:lnTo>
                    <a:pt x="1113" y="478"/>
                  </a:lnTo>
                  <a:lnTo>
                    <a:pt x="1111" y="458"/>
                  </a:lnTo>
                  <a:lnTo>
                    <a:pt x="1094" y="445"/>
                  </a:lnTo>
                  <a:lnTo>
                    <a:pt x="1063" y="442"/>
                  </a:lnTo>
                  <a:lnTo>
                    <a:pt x="1016" y="445"/>
                  </a:lnTo>
                  <a:lnTo>
                    <a:pt x="932" y="451"/>
                  </a:lnTo>
                  <a:close/>
                  <a:moveTo>
                    <a:pt x="537" y="556"/>
                  </a:moveTo>
                  <a:lnTo>
                    <a:pt x="439" y="570"/>
                  </a:lnTo>
                  <a:lnTo>
                    <a:pt x="369" y="578"/>
                  </a:lnTo>
                  <a:lnTo>
                    <a:pt x="331" y="588"/>
                  </a:lnTo>
                  <a:lnTo>
                    <a:pt x="337" y="611"/>
                  </a:lnTo>
                  <a:lnTo>
                    <a:pt x="364" y="624"/>
                  </a:lnTo>
                  <a:lnTo>
                    <a:pt x="416" y="624"/>
                  </a:lnTo>
                  <a:lnTo>
                    <a:pt x="492" y="614"/>
                  </a:lnTo>
                  <a:lnTo>
                    <a:pt x="547" y="606"/>
                  </a:lnTo>
                  <a:lnTo>
                    <a:pt x="590" y="601"/>
                  </a:lnTo>
                  <a:lnTo>
                    <a:pt x="650" y="595"/>
                  </a:lnTo>
                  <a:lnTo>
                    <a:pt x="692" y="583"/>
                  </a:lnTo>
                  <a:lnTo>
                    <a:pt x="713" y="568"/>
                  </a:lnTo>
                  <a:lnTo>
                    <a:pt x="710" y="546"/>
                  </a:lnTo>
                  <a:lnTo>
                    <a:pt x="683" y="541"/>
                  </a:lnTo>
                  <a:lnTo>
                    <a:pt x="646" y="543"/>
                  </a:lnTo>
                  <a:lnTo>
                    <a:pt x="537" y="556"/>
                  </a:lnTo>
                  <a:close/>
                  <a:moveTo>
                    <a:pt x="385" y="646"/>
                  </a:moveTo>
                  <a:lnTo>
                    <a:pt x="338" y="668"/>
                  </a:lnTo>
                  <a:lnTo>
                    <a:pt x="339" y="705"/>
                  </a:lnTo>
                  <a:lnTo>
                    <a:pt x="364" y="731"/>
                  </a:lnTo>
                  <a:lnTo>
                    <a:pt x="402" y="726"/>
                  </a:lnTo>
                  <a:lnTo>
                    <a:pt x="426" y="659"/>
                  </a:lnTo>
                  <a:lnTo>
                    <a:pt x="385" y="646"/>
                  </a:lnTo>
                  <a:close/>
                  <a:moveTo>
                    <a:pt x="188" y="735"/>
                  </a:moveTo>
                  <a:lnTo>
                    <a:pt x="133" y="743"/>
                  </a:lnTo>
                  <a:lnTo>
                    <a:pt x="88" y="765"/>
                  </a:lnTo>
                  <a:lnTo>
                    <a:pt x="44" y="779"/>
                  </a:lnTo>
                  <a:lnTo>
                    <a:pt x="15" y="789"/>
                  </a:lnTo>
                  <a:lnTo>
                    <a:pt x="0" y="810"/>
                  </a:lnTo>
                  <a:lnTo>
                    <a:pt x="31" y="844"/>
                  </a:lnTo>
                  <a:lnTo>
                    <a:pt x="69" y="875"/>
                  </a:lnTo>
                  <a:lnTo>
                    <a:pt x="107" y="891"/>
                  </a:lnTo>
                  <a:lnTo>
                    <a:pt x="144" y="898"/>
                  </a:lnTo>
                  <a:lnTo>
                    <a:pt x="164" y="884"/>
                  </a:lnTo>
                  <a:lnTo>
                    <a:pt x="148" y="848"/>
                  </a:lnTo>
                  <a:lnTo>
                    <a:pt x="160" y="816"/>
                  </a:lnTo>
                  <a:lnTo>
                    <a:pt x="206" y="803"/>
                  </a:lnTo>
                  <a:lnTo>
                    <a:pt x="237" y="793"/>
                  </a:lnTo>
                  <a:lnTo>
                    <a:pt x="248" y="763"/>
                  </a:lnTo>
                  <a:lnTo>
                    <a:pt x="223" y="749"/>
                  </a:lnTo>
                  <a:lnTo>
                    <a:pt x="188" y="735"/>
                  </a:lnTo>
                  <a:close/>
                  <a:moveTo>
                    <a:pt x="4666" y="772"/>
                  </a:moveTo>
                  <a:lnTo>
                    <a:pt x="4713" y="795"/>
                  </a:lnTo>
                  <a:lnTo>
                    <a:pt x="4666" y="772"/>
                  </a:lnTo>
                  <a:close/>
                  <a:moveTo>
                    <a:pt x="2960" y="7434"/>
                  </a:moveTo>
                  <a:lnTo>
                    <a:pt x="2960" y="7434"/>
                  </a:lnTo>
                  <a:lnTo>
                    <a:pt x="2959" y="7431"/>
                  </a:lnTo>
                  <a:lnTo>
                    <a:pt x="2960" y="7434"/>
                  </a:lnTo>
                  <a:close/>
                </a:path>
              </a:pathLst>
            </a:custGeom>
            <a:pattFill prst="wdUpDiag">
              <a:fgClr>
                <a:srgbClr val="EC6B43"/>
              </a:fgClr>
              <a:bgClr>
                <a:schemeClr val="bg1"/>
              </a:bgClr>
            </a:patt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9" name="Mecklenburg-Vorpommern">
              <a:extLst>
                <a:ext uri="{FF2B5EF4-FFF2-40B4-BE49-F238E27FC236}">
                  <a16:creationId xmlns:a16="http://schemas.microsoft.com/office/drawing/2014/main" id="{3E0B1A2D-2C93-10E9-BC68-507B91A8C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6593" y="725867"/>
              <a:ext cx="1144750" cy="874163"/>
            </a:xfrm>
            <a:custGeom>
              <a:avLst/>
              <a:gdLst>
                <a:gd name="T0" fmla="*/ 5851 w 6065"/>
                <a:gd name="T1" fmla="*/ 2770 h 4240"/>
                <a:gd name="T2" fmla="*/ 5707 w 6065"/>
                <a:gd name="T3" fmla="*/ 2571 h 4240"/>
                <a:gd name="T4" fmla="*/ 5230 w 6065"/>
                <a:gd name="T5" fmla="*/ 2115 h 4240"/>
                <a:gd name="T6" fmla="*/ 5075 w 6065"/>
                <a:gd name="T7" fmla="*/ 1594 h 4240"/>
                <a:gd name="T8" fmla="*/ 4603 w 6065"/>
                <a:gd name="T9" fmla="*/ 1522 h 4240"/>
                <a:gd name="T10" fmla="*/ 4494 w 6065"/>
                <a:gd name="T11" fmla="*/ 1401 h 4240"/>
                <a:gd name="T12" fmla="*/ 4102 w 6065"/>
                <a:gd name="T13" fmla="*/ 1136 h 4240"/>
                <a:gd name="T14" fmla="*/ 3864 w 6065"/>
                <a:gd name="T15" fmla="*/ 786 h 4240"/>
                <a:gd name="T16" fmla="*/ 3658 w 6065"/>
                <a:gd name="T17" fmla="*/ 775 h 4240"/>
                <a:gd name="T18" fmla="*/ 3364 w 6065"/>
                <a:gd name="T19" fmla="*/ 810 h 4240"/>
                <a:gd name="T20" fmla="*/ 3071 w 6065"/>
                <a:gd name="T21" fmla="*/ 958 h 4240"/>
                <a:gd name="T22" fmla="*/ 2876 w 6065"/>
                <a:gd name="T23" fmla="*/ 1191 h 4240"/>
                <a:gd name="T24" fmla="*/ 3111 w 6065"/>
                <a:gd name="T25" fmla="*/ 817 h 4240"/>
                <a:gd name="T26" fmla="*/ 3704 w 6065"/>
                <a:gd name="T27" fmla="*/ 709 h 4240"/>
                <a:gd name="T28" fmla="*/ 3089 w 6065"/>
                <a:gd name="T29" fmla="*/ 598 h 4240"/>
                <a:gd name="T30" fmla="*/ 2742 w 6065"/>
                <a:gd name="T31" fmla="*/ 1083 h 4240"/>
                <a:gd name="T32" fmla="*/ 2383 w 6065"/>
                <a:gd name="T33" fmla="*/ 1406 h 4240"/>
                <a:gd name="T34" fmla="*/ 1731 w 6065"/>
                <a:gd name="T35" fmla="*/ 1458 h 4240"/>
                <a:gd name="T36" fmla="*/ 1607 w 6065"/>
                <a:gd name="T37" fmla="*/ 1600 h 4240"/>
                <a:gd name="T38" fmla="*/ 1362 w 6065"/>
                <a:gd name="T39" fmla="*/ 2099 h 4240"/>
                <a:gd name="T40" fmla="*/ 1087 w 6065"/>
                <a:gd name="T41" fmla="*/ 2047 h 4240"/>
                <a:gd name="T42" fmla="*/ 882 w 6065"/>
                <a:gd name="T43" fmla="*/ 1829 h 4240"/>
                <a:gd name="T44" fmla="*/ 569 w 6065"/>
                <a:gd name="T45" fmla="*/ 2112 h 4240"/>
                <a:gd name="T46" fmla="*/ 267 w 6065"/>
                <a:gd name="T47" fmla="*/ 2526 h 4240"/>
                <a:gd name="T48" fmla="*/ 325 w 6065"/>
                <a:gd name="T49" fmla="*/ 3177 h 4240"/>
                <a:gd name="T50" fmla="*/ 227 w 6065"/>
                <a:gd name="T51" fmla="*/ 3606 h 4240"/>
                <a:gd name="T52" fmla="*/ 956 w 6065"/>
                <a:gd name="T53" fmla="*/ 4166 h 4240"/>
                <a:gd name="T54" fmla="*/ 1380 w 6065"/>
                <a:gd name="T55" fmla="*/ 4178 h 4240"/>
                <a:gd name="T56" fmla="*/ 1764 w 6065"/>
                <a:gd name="T57" fmla="*/ 3906 h 4240"/>
                <a:gd name="T58" fmla="*/ 2021 w 6065"/>
                <a:gd name="T59" fmla="*/ 3864 h 4240"/>
                <a:gd name="T60" fmla="*/ 2415 w 6065"/>
                <a:gd name="T61" fmla="*/ 3613 h 4240"/>
                <a:gd name="T62" fmla="*/ 2863 w 6065"/>
                <a:gd name="T63" fmla="*/ 3786 h 4240"/>
                <a:gd name="T64" fmla="*/ 3441 w 6065"/>
                <a:gd name="T65" fmla="*/ 3965 h 4240"/>
                <a:gd name="T66" fmla="*/ 3839 w 6065"/>
                <a:gd name="T67" fmla="*/ 4069 h 4240"/>
                <a:gd name="T68" fmla="*/ 4207 w 6065"/>
                <a:gd name="T69" fmla="*/ 3890 h 4240"/>
                <a:gd name="T70" fmla="*/ 4543 w 6065"/>
                <a:gd name="T71" fmla="*/ 3753 h 4240"/>
                <a:gd name="T72" fmla="*/ 4837 w 6065"/>
                <a:gd name="T73" fmla="*/ 3353 h 4240"/>
                <a:gd name="T74" fmla="*/ 5212 w 6065"/>
                <a:gd name="T75" fmla="*/ 3269 h 4240"/>
                <a:gd name="T76" fmla="*/ 5774 w 6065"/>
                <a:gd name="T77" fmla="*/ 3391 h 4240"/>
                <a:gd name="T78" fmla="*/ 5827 w 6065"/>
                <a:gd name="T79" fmla="*/ 3800 h 4240"/>
                <a:gd name="T80" fmla="*/ 1283 w 6065"/>
                <a:gd name="T81" fmla="*/ 1841 h 4240"/>
                <a:gd name="T82" fmla="*/ 1346 w 6065"/>
                <a:gd name="T83" fmla="*/ 1916 h 4240"/>
                <a:gd name="T84" fmla="*/ 5118 w 6065"/>
                <a:gd name="T85" fmla="*/ 1406 h 4240"/>
                <a:gd name="T86" fmla="*/ 5118 w 6065"/>
                <a:gd name="T87" fmla="*/ 1794 h 4240"/>
                <a:gd name="T88" fmla="*/ 5459 w 6065"/>
                <a:gd name="T89" fmla="*/ 1821 h 4240"/>
                <a:gd name="T90" fmla="*/ 5238 w 6065"/>
                <a:gd name="T91" fmla="*/ 2184 h 4240"/>
                <a:gd name="T92" fmla="*/ 5740 w 6065"/>
                <a:gd name="T93" fmla="*/ 2097 h 4240"/>
                <a:gd name="T94" fmla="*/ 5118 w 6065"/>
                <a:gd name="T95" fmla="*/ 1406 h 4240"/>
                <a:gd name="T96" fmla="*/ 4071 w 6065"/>
                <a:gd name="T97" fmla="*/ 311 h 4240"/>
                <a:gd name="T98" fmla="*/ 4221 w 6065"/>
                <a:gd name="T99" fmla="*/ 311 h 4240"/>
                <a:gd name="T100" fmla="*/ 4632 w 6065"/>
                <a:gd name="T101" fmla="*/ 442 h 4240"/>
                <a:gd name="T102" fmla="*/ 4585 w 6065"/>
                <a:gd name="T103" fmla="*/ 544 h 4240"/>
                <a:gd name="T104" fmla="*/ 4347 w 6065"/>
                <a:gd name="T105" fmla="*/ 328 h 4240"/>
                <a:gd name="T106" fmla="*/ 4171 w 6065"/>
                <a:gd name="T107" fmla="*/ 582 h 4240"/>
                <a:gd name="T108" fmla="*/ 4164 w 6065"/>
                <a:gd name="T109" fmla="*/ 741 h 4240"/>
                <a:gd name="T110" fmla="*/ 4255 w 6065"/>
                <a:gd name="T111" fmla="*/ 1168 h 4240"/>
                <a:gd name="T112" fmla="*/ 4658 w 6065"/>
                <a:gd name="T113" fmla="*/ 932 h 4240"/>
                <a:gd name="T114" fmla="*/ 4902 w 6065"/>
                <a:gd name="T115" fmla="*/ 1112 h 4240"/>
                <a:gd name="T116" fmla="*/ 4718 w 6065"/>
                <a:gd name="T117" fmla="*/ 605 h 4240"/>
                <a:gd name="T118" fmla="*/ 4429 w 6065"/>
                <a:gd name="T119" fmla="*/ 193 h 4240"/>
                <a:gd name="T120" fmla="*/ 3968 w 6065"/>
                <a:gd name="T121" fmla="*/ 293 h 4240"/>
                <a:gd name="T122" fmla="*/ 3986 w 6065"/>
                <a:gd name="T123" fmla="*/ 4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65" h="4240">
                  <a:moveTo>
                    <a:pt x="6065" y="3764"/>
                  </a:moveTo>
                  <a:lnTo>
                    <a:pt x="6059" y="3642"/>
                  </a:lnTo>
                  <a:lnTo>
                    <a:pt x="6041" y="3564"/>
                  </a:lnTo>
                  <a:lnTo>
                    <a:pt x="6024" y="3498"/>
                  </a:lnTo>
                  <a:lnTo>
                    <a:pt x="5996" y="3391"/>
                  </a:lnTo>
                  <a:lnTo>
                    <a:pt x="6000" y="3328"/>
                  </a:lnTo>
                  <a:lnTo>
                    <a:pt x="5966" y="3218"/>
                  </a:lnTo>
                  <a:lnTo>
                    <a:pt x="5913" y="3149"/>
                  </a:lnTo>
                  <a:lnTo>
                    <a:pt x="5898" y="3050"/>
                  </a:lnTo>
                  <a:lnTo>
                    <a:pt x="5904" y="2895"/>
                  </a:lnTo>
                  <a:lnTo>
                    <a:pt x="5860" y="2829"/>
                  </a:lnTo>
                  <a:lnTo>
                    <a:pt x="5851" y="2770"/>
                  </a:lnTo>
                  <a:lnTo>
                    <a:pt x="5856" y="2712"/>
                  </a:lnTo>
                  <a:lnTo>
                    <a:pt x="5844" y="2669"/>
                  </a:lnTo>
                  <a:lnTo>
                    <a:pt x="5796" y="2685"/>
                  </a:lnTo>
                  <a:lnTo>
                    <a:pt x="5750" y="2666"/>
                  </a:lnTo>
                  <a:lnTo>
                    <a:pt x="5750" y="2643"/>
                  </a:lnTo>
                  <a:lnTo>
                    <a:pt x="5800" y="2613"/>
                  </a:lnTo>
                  <a:lnTo>
                    <a:pt x="5835" y="2582"/>
                  </a:lnTo>
                  <a:lnTo>
                    <a:pt x="5833" y="2547"/>
                  </a:lnTo>
                  <a:lnTo>
                    <a:pt x="5817" y="2517"/>
                  </a:lnTo>
                  <a:lnTo>
                    <a:pt x="5785" y="2510"/>
                  </a:lnTo>
                  <a:lnTo>
                    <a:pt x="5746" y="2528"/>
                  </a:lnTo>
                  <a:lnTo>
                    <a:pt x="5707" y="2571"/>
                  </a:lnTo>
                  <a:lnTo>
                    <a:pt x="5635" y="2569"/>
                  </a:lnTo>
                  <a:lnTo>
                    <a:pt x="5560" y="2558"/>
                  </a:lnTo>
                  <a:lnTo>
                    <a:pt x="5380" y="2481"/>
                  </a:lnTo>
                  <a:lnTo>
                    <a:pt x="5305" y="2426"/>
                  </a:lnTo>
                  <a:lnTo>
                    <a:pt x="5206" y="2345"/>
                  </a:lnTo>
                  <a:lnTo>
                    <a:pt x="5177" y="2302"/>
                  </a:lnTo>
                  <a:lnTo>
                    <a:pt x="5140" y="2286"/>
                  </a:lnTo>
                  <a:lnTo>
                    <a:pt x="5103" y="2263"/>
                  </a:lnTo>
                  <a:lnTo>
                    <a:pt x="5111" y="2223"/>
                  </a:lnTo>
                  <a:lnTo>
                    <a:pt x="5128" y="2194"/>
                  </a:lnTo>
                  <a:lnTo>
                    <a:pt x="5197" y="2122"/>
                  </a:lnTo>
                  <a:lnTo>
                    <a:pt x="5230" y="2115"/>
                  </a:lnTo>
                  <a:lnTo>
                    <a:pt x="5265" y="2078"/>
                  </a:lnTo>
                  <a:lnTo>
                    <a:pt x="5256" y="2055"/>
                  </a:lnTo>
                  <a:lnTo>
                    <a:pt x="5230" y="2013"/>
                  </a:lnTo>
                  <a:lnTo>
                    <a:pt x="5181" y="1987"/>
                  </a:lnTo>
                  <a:lnTo>
                    <a:pt x="5171" y="1953"/>
                  </a:lnTo>
                  <a:lnTo>
                    <a:pt x="5140" y="1899"/>
                  </a:lnTo>
                  <a:lnTo>
                    <a:pt x="5106" y="1874"/>
                  </a:lnTo>
                  <a:lnTo>
                    <a:pt x="5049" y="1857"/>
                  </a:lnTo>
                  <a:lnTo>
                    <a:pt x="5019" y="1791"/>
                  </a:lnTo>
                  <a:lnTo>
                    <a:pt x="5034" y="1749"/>
                  </a:lnTo>
                  <a:lnTo>
                    <a:pt x="5079" y="1649"/>
                  </a:lnTo>
                  <a:lnTo>
                    <a:pt x="5075" y="1594"/>
                  </a:lnTo>
                  <a:lnTo>
                    <a:pt x="5049" y="1546"/>
                  </a:lnTo>
                  <a:lnTo>
                    <a:pt x="5005" y="1505"/>
                  </a:lnTo>
                  <a:lnTo>
                    <a:pt x="4982" y="1494"/>
                  </a:lnTo>
                  <a:lnTo>
                    <a:pt x="4934" y="1458"/>
                  </a:lnTo>
                  <a:lnTo>
                    <a:pt x="4955" y="1431"/>
                  </a:lnTo>
                  <a:lnTo>
                    <a:pt x="4953" y="1402"/>
                  </a:lnTo>
                  <a:lnTo>
                    <a:pt x="4919" y="1402"/>
                  </a:lnTo>
                  <a:lnTo>
                    <a:pt x="4864" y="1436"/>
                  </a:lnTo>
                  <a:lnTo>
                    <a:pt x="4811" y="1480"/>
                  </a:lnTo>
                  <a:lnTo>
                    <a:pt x="4755" y="1505"/>
                  </a:lnTo>
                  <a:lnTo>
                    <a:pt x="4680" y="1517"/>
                  </a:lnTo>
                  <a:lnTo>
                    <a:pt x="4603" y="1522"/>
                  </a:lnTo>
                  <a:lnTo>
                    <a:pt x="4589" y="1543"/>
                  </a:lnTo>
                  <a:lnTo>
                    <a:pt x="4589" y="1567"/>
                  </a:lnTo>
                  <a:lnTo>
                    <a:pt x="4605" y="1601"/>
                  </a:lnTo>
                  <a:lnTo>
                    <a:pt x="4608" y="1630"/>
                  </a:lnTo>
                  <a:lnTo>
                    <a:pt x="4566" y="1631"/>
                  </a:lnTo>
                  <a:lnTo>
                    <a:pt x="4547" y="1599"/>
                  </a:lnTo>
                  <a:lnTo>
                    <a:pt x="4524" y="1560"/>
                  </a:lnTo>
                  <a:lnTo>
                    <a:pt x="4476" y="1476"/>
                  </a:lnTo>
                  <a:lnTo>
                    <a:pt x="4438" y="1472"/>
                  </a:lnTo>
                  <a:lnTo>
                    <a:pt x="4443" y="1443"/>
                  </a:lnTo>
                  <a:lnTo>
                    <a:pt x="4476" y="1431"/>
                  </a:lnTo>
                  <a:lnTo>
                    <a:pt x="4494" y="1401"/>
                  </a:lnTo>
                  <a:lnTo>
                    <a:pt x="4470" y="1384"/>
                  </a:lnTo>
                  <a:lnTo>
                    <a:pt x="4444" y="1389"/>
                  </a:lnTo>
                  <a:lnTo>
                    <a:pt x="4410" y="1400"/>
                  </a:lnTo>
                  <a:lnTo>
                    <a:pt x="4385" y="1404"/>
                  </a:lnTo>
                  <a:lnTo>
                    <a:pt x="4349" y="1379"/>
                  </a:lnTo>
                  <a:lnTo>
                    <a:pt x="4321" y="1355"/>
                  </a:lnTo>
                  <a:lnTo>
                    <a:pt x="4319" y="1328"/>
                  </a:lnTo>
                  <a:lnTo>
                    <a:pt x="4274" y="1215"/>
                  </a:lnTo>
                  <a:lnTo>
                    <a:pt x="4202" y="1206"/>
                  </a:lnTo>
                  <a:lnTo>
                    <a:pt x="4153" y="1200"/>
                  </a:lnTo>
                  <a:lnTo>
                    <a:pt x="4126" y="1167"/>
                  </a:lnTo>
                  <a:lnTo>
                    <a:pt x="4102" y="1136"/>
                  </a:lnTo>
                  <a:lnTo>
                    <a:pt x="4055" y="1133"/>
                  </a:lnTo>
                  <a:lnTo>
                    <a:pt x="4000" y="1115"/>
                  </a:lnTo>
                  <a:lnTo>
                    <a:pt x="4006" y="1083"/>
                  </a:lnTo>
                  <a:lnTo>
                    <a:pt x="4016" y="1047"/>
                  </a:lnTo>
                  <a:lnTo>
                    <a:pt x="4023" y="1027"/>
                  </a:lnTo>
                  <a:lnTo>
                    <a:pt x="3997" y="1010"/>
                  </a:lnTo>
                  <a:lnTo>
                    <a:pt x="3964" y="1000"/>
                  </a:lnTo>
                  <a:lnTo>
                    <a:pt x="3931" y="920"/>
                  </a:lnTo>
                  <a:lnTo>
                    <a:pt x="3965" y="857"/>
                  </a:lnTo>
                  <a:lnTo>
                    <a:pt x="3952" y="833"/>
                  </a:lnTo>
                  <a:lnTo>
                    <a:pt x="3907" y="816"/>
                  </a:lnTo>
                  <a:lnTo>
                    <a:pt x="3864" y="786"/>
                  </a:lnTo>
                  <a:lnTo>
                    <a:pt x="3859" y="758"/>
                  </a:lnTo>
                  <a:lnTo>
                    <a:pt x="3857" y="716"/>
                  </a:lnTo>
                  <a:lnTo>
                    <a:pt x="3878" y="694"/>
                  </a:lnTo>
                  <a:lnTo>
                    <a:pt x="3890" y="675"/>
                  </a:lnTo>
                  <a:lnTo>
                    <a:pt x="3908" y="646"/>
                  </a:lnTo>
                  <a:lnTo>
                    <a:pt x="3895" y="626"/>
                  </a:lnTo>
                  <a:lnTo>
                    <a:pt x="3842" y="638"/>
                  </a:lnTo>
                  <a:lnTo>
                    <a:pt x="3823" y="667"/>
                  </a:lnTo>
                  <a:lnTo>
                    <a:pt x="3807" y="698"/>
                  </a:lnTo>
                  <a:lnTo>
                    <a:pt x="3760" y="712"/>
                  </a:lnTo>
                  <a:lnTo>
                    <a:pt x="3695" y="742"/>
                  </a:lnTo>
                  <a:lnTo>
                    <a:pt x="3658" y="775"/>
                  </a:lnTo>
                  <a:lnTo>
                    <a:pt x="3650" y="815"/>
                  </a:lnTo>
                  <a:lnTo>
                    <a:pt x="3632" y="852"/>
                  </a:lnTo>
                  <a:lnTo>
                    <a:pt x="3611" y="878"/>
                  </a:lnTo>
                  <a:lnTo>
                    <a:pt x="3591" y="901"/>
                  </a:lnTo>
                  <a:lnTo>
                    <a:pt x="3543" y="907"/>
                  </a:lnTo>
                  <a:lnTo>
                    <a:pt x="3506" y="895"/>
                  </a:lnTo>
                  <a:lnTo>
                    <a:pt x="3500" y="860"/>
                  </a:lnTo>
                  <a:lnTo>
                    <a:pt x="3497" y="823"/>
                  </a:lnTo>
                  <a:lnTo>
                    <a:pt x="3474" y="809"/>
                  </a:lnTo>
                  <a:lnTo>
                    <a:pt x="3427" y="835"/>
                  </a:lnTo>
                  <a:lnTo>
                    <a:pt x="3386" y="843"/>
                  </a:lnTo>
                  <a:lnTo>
                    <a:pt x="3364" y="810"/>
                  </a:lnTo>
                  <a:lnTo>
                    <a:pt x="3364" y="780"/>
                  </a:lnTo>
                  <a:lnTo>
                    <a:pt x="3350" y="758"/>
                  </a:lnTo>
                  <a:lnTo>
                    <a:pt x="3302" y="758"/>
                  </a:lnTo>
                  <a:lnTo>
                    <a:pt x="3270" y="796"/>
                  </a:lnTo>
                  <a:lnTo>
                    <a:pt x="3209" y="870"/>
                  </a:lnTo>
                  <a:lnTo>
                    <a:pt x="3176" y="880"/>
                  </a:lnTo>
                  <a:lnTo>
                    <a:pt x="3153" y="870"/>
                  </a:lnTo>
                  <a:lnTo>
                    <a:pt x="3134" y="842"/>
                  </a:lnTo>
                  <a:lnTo>
                    <a:pt x="3106" y="840"/>
                  </a:lnTo>
                  <a:lnTo>
                    <a:pt x="3075" y="865"/>
                  </a:lnTo>
                  <a:lnTo>
                    <a:pt x="3068" y="911"/>
                  </a:lnTo>
                  <a:lnTo>
                    <a:pt x="3071" y="958"/>
                  </a:lnTo>
                  <a:lnTo>
                    <a:pt x="3004" y="969"/>
                  </a:lnTo>
                  <a:lnTo>
                    <a:pt x="2972" y="985"/>
                  </a:lnTo>
                  <a:lnTo>
                    <a:pt x="2985" y="1018"/>
                  </a:lnTo>
                  <a:lnTo>
                    <a:pt x="2976" y="1044"/>
                  </a:lnTo>
                  <a:lnTo>
                    <a:pt x="2923" y="1060"/>
                  </a:lnTo>
                  <a:lnTo>
                    <a:pt x="2895" y="1089"/>
                  </a:lnTo>
                  <a:lnTo>
                    <a:pt x="2876" y="1121"/>
                  </a:lnTo>
                  <a:lnTo>
                    <a:pt x="2910" y="1152"/>
                  </a:lnTo>
                  <a:lnTo>
                    <a:pt x="2957" y="1168"/>
                  </a:lnTo>
                  <a:lnTo>
                    <a:pt x="2967" y="1186"/>
                  </a:lnTo>
                  <a:lnTo>
                    <a:pt x="2937" y="1197"/>
                  </a:lnTo>
                  <a:lnTo>
                    <a:pt x="2876" y="1191"/>
                  </a:lnTo>
                  <a:lnTo>
                    <a:pt x="2820" y="1154"/>
                  </a:lnTo>
                  <a:lnTo>
                    <a:pt x="2802" y="1110"/>
                  </a:lnTo>
                  <a:lnTo>
                    <a:pt x="2823" y="1057"/>
                  </a:lnTo>
                  <a:lnTo>
                    <a:pt x="2876" y="1012"/>
                  </a:lnTo>
                  <a:lnTo>
                    <a:pt x="2884" y="970"/>
                  </a:lnTo>
                  <a:lnTo>
                    <a:pt x="2885" y="917"/>
                  </a:lnTo>
                  <a:lnTo>
                    <a:pt x="2907" y="878"/>
                  </a:lnTo>
                  <a:lnTo>
                    <a:pt x="2922" y="857"/>
                  </a:lnTo>
                  <a:lnTo>
                    <a:pt x="2962" y="835"/>
                  </a:lnTo>
                  <a:lnTo>
                    <a:pt x="3017" y="833"/>
                  </a:lnTo>
                  <a:lnTo>
                    <a:pt x="3069" y="827"/>
                  </a:lnTo>
                  <a:lnTo>
                    <a:pt x="3111" y="817"/>
                  </a:lnTo>
                  <a:lnTo>
                    <a:pt x="3149" y="804"/>
                  </a:lnTo>
                  <a:lnTo>
                    <a:pt x="3159" y="781"/>
                  </a:lnTo>
                  <a:lnTo>
                    <a:pt x="3183" y="752"/>
                  </a:lnTo>
                  <a:lnTo>
                    <a:pt x="3217" y="735"/>
                  </a:lnTo>
                  <a:lnTo>
                    <a:pt x="3263" y="735"/>
                  </a:lnTo>
                  <a:lnTo>
                    <a:pt x="3301" y="727"/>
                  </a:lnTo>
                  <a:lnTo>
                    <a:pt x="3355" y="727"/>
                  </a:lnTo>
                  <a:lnTo>
                    <a:pt x="3495" y="733"/>
                  </a:lnTo>
                  <a:lnTo>
                    <a:pt x="3570" y="719"/>
                  </a:lnTo>
                  <a:lnTo>
                    <a:pt x="3625" y="725"/>
                  </a:lnTo>
                  <a:lnTo>
                    <a:pt x="3668" y="720"/>
                  </a:lnTo>
                  <a:lnTo>
                    <a:pt x="3704" y="709"/>
                  </a:lnTo>
                  <a:lnTo>
                    <a:pt x="3732" y="693"/>
                  </a:lnTo>
                  <a:lnTo>
                    <a:pt x="3732" y="665"/>
                  </a:lnTo>
                  <a:lnTo>
                    <a:pt x="3723" y="648"/>
                  </a:lnTo>
                  <a:lnTo>
                    <a:pt x="3618" y="658"/>
                  </a:lnTo>
                  <a:lnTo>
                    <a:pt x="3539" y="667"/>
                  </a:lnTo>
                  <a:lnTo>
                    <a:pt x="3447" y="664"/>
                  </a:lnTo>
                  <a:lnTo>
                    <a:pt x="3388" y="661"/>
                  </a:lnTo>
                  <a:lnTo>
                    <a:pt x="3312" y="657"/>
                  </a:lnTo>
                  <a:lnTo>
                    <a:pt x="3236" y="653"/>
                  </a:lnTo>
                  <a:lnTo>
                    <a:pt x="3164" y="632"/>
                  </a:lnTo>
                  <a:lnTo>
                    <a:pt x="3115" y="617"/>
                  </a:lnTo>
                  <a:lnTo>
                    <a:pt x="3089" y="598"/>
                  </a:lnTo>
                  <a:lnTo>
                    <a:pt x="3085" y="567"/>
                  </a:lnTo>
                  <a:lnTo>
                    <a:pt x="3075" y="547"/>
                  </a:lnTo>
                  <a:lnTo>
                    <a:pt x="3021" y="562"/>
                  </a:lnTo>
                  <a:lnTo>
                    <a:pt x="3010" y="610"/>
                  </a:lnTo>
                  <a:lnTo>
                    <a:pt x="2990" y="686"/>
                  </a:lnTo>
                  <a:lnTo>
                    <a:pt x="2948" y="740"/>
                  </a:lnTo>
                  <a:lnTo>
                    <a:pt x="2916" y="795"/>
                  </a:lnTo>
                  <a:lnTo>
                    <a:pt x="2891" y="821"/>
                  </a:lnTo>
                  <a:lnTo>
                    <a:pt x="2836" y="930"/>
                  </a:lnTo>
                  <a:lnTo>
                    <a:pt x="2804" y="981"/>
                  </a:lnTo>
                  <a:lnTo>
                    <a:pt x="2788" y="1012"/>
                  </a:lnTo>
                  <a:lnTo>
                    <a:pt x="2742" y="1083"/>
                  </a:lnTo>
                  <a:lnTo>
                    <a:pt x="2644" y="1148"/>
                  </a:lnTo>
                  <a:lnTo>
                    <a:pt x="2576" y="1184"/>
                  </a:lnTo>
                  <a:lnTo>
                    <a:pt x="2535" y="1209"/>
                  </a:lnTo>
                  <a:lnTo>
                    <a:pt x="2477" y="1304"/>
                  </a:lnTo>
                  <a:lnTo>
                    <a:pt x="2447" y="1341"/>
                  </a:lnTo>
                  <a:lnTo>
                    <a:pt x="2406" y="1375"/>
                  </a:lnTo>
                  <a:lnTo>
                    <a:pt x="2412" y="1391"/>
                  </a:lnTo>
                  <a:lnTo>
                    <a:pt x="2459" y="1397"/>
                  </a:lnTo>
                  <a:lnTo>
                    <a:pt x="2462" y="1423"/>
                  </a:lnTo>
                  <a:lnTo>
                    <a:pt x="2421" y="1441"/>
                  </a:lnTo>
                  <a:lnTo>
                    <a:pt x="2385" y="1441"/>
                  </a:lnTo>
                  <a:lnTo>
                    <a:pt x="2383" y="1406"/>
                  </a:lnTo>
                  <a:lnTo>
                    <a:pt x="2379" y="1379"/>
                  </a:lnTo>
                  <a:lnTo>
                    <a:pt x="2356" y="1370"/>
                  </a:lnTo>
                  <a:lnTo>
                    <a:pt x="2314" y="1379"/>
                  </a:lnTo>
                  <a:lnTo>
                    <a:pt x="2241" y="1386"/>
                  </a:lnTo>
                  <a:lnTo>
                    <a:pt x="2196" y="1395"/>
                  </a:lnTo>
                  <a:lnTo>
                    <a:pt x="2126" y="1417"/>
                  </a:lnTo>
                  <a:lnTo>
                    <a:pt x="2054" y="1441"/>
                  </a:lnTo>
                  <a:lnTo>
                    <a:pt x="1973" y="1467"/>
                  </a:lnTo>
                  <a:lnTo>
                    <a:pt x="1943" y="1467"/>
                  </a:lnTo>
                  <a:lnTo>
                    <a:pt x="1891" y="1464"/>
                  </a:lnTo>
                  <a:lnTo>
                    <a:pt x="1798" y="1448"/>
                  </a:lnTo>
                  <a:lnTo>
                    <a:pt x="1731" y="1458"/>
                  </a:lnTo>
                  <a:lnTo>
                    <a:pt x="1707" y="1469"/>
                  </a:lnTo>
                  <a:lnTo>
                    <a:pt x="1628" y="1546"/>
                  </a:lnTo>
                  <a:lnTo>
                    <a:pt x="1577" y="1584"/>
                  </a:lnTo>
                  <a:lnTo>
                    <a:pt x="1552" y="1599"/>
                  </a:lnTo>
                  <a:lnTo>
                    <a:pt x="1503" y="1618"/>
                  </a:lnTo>
                  <a:lnTo>
                    <a:pt x="1483" y="1657"/>
                  </a:lnTo>
                  <a:lnTo>
                    <a:pt x="1467" y="1692"/>
                  </a:lnTo>
                  <a:lnTo>
                    <a:pt x="1479" y="1717"/>
                  </a:lnTo>
                  <a:lnTo>
                    <a:pt x="1506" y="1705"/>
                  </a:lnTo>
                  <a:lnTo>
                    <a:pt x="1541" y="1653"/>
                  </a:lnTo>
                  <a:lnTo>
                    <a:pt x="1579" y="1617"/>
                  </a:lnTo>
                  <a:lnTo>
                    <a:pt x="1607" y="1600"/>
                  </a:lnTo>
                  <a:lnTo>
                    <a:pt x="1631" y="1627"/>
                  </a:lnTo>
                  <a:lnTo>
                    <a:pt x="1611" y="1667"/>
                  </a:lnTo>
                  <a:lnTo>
                    <a:pt x="1563" y="1697"/>
                  </a:lnTo>
                  <a:lnTo>
                    <a:pt x="1569" y="1727"/>
                  </a:lnTo>
                  <a:lnTo>
                    <a:pt x="1488" y="1821"/>
                  </a:lnTo>
                  <a:lnTo>
                    <a:pt x="1442" y="1874"/>
                  </a:lnTo>
                  <a:lnTo>
                    <a:pt x="1425" y="1912"/>
                  </a:lnTo>
                  <a:lnTo>
                    <a:pt x="1403" y="1962"/>
                  </a:lnTo>
                  <a:lnTo>
                    <a:pt x="1400" y="2025"/>
                  </a:lnTo>
                  <a:lnTo>
                    <a:pt x="1388" y="2053"/>
                  </a:lnTo>
                  <a:lnTo>
                    <a:pt x="1372" y="2081"/>
                  </a:lnTo>
                  <a:lnTo>
                    <a:pt x="1362" y="2099"/>
                  </a:lnTo>
                  <a:lnTo>
                    <a:pt x="1370" y="2118"/>
                  </a:lnTo>
                  <a:lnTo>
                    <a:pt x="1343" y="2128"/>
                  </a:lnTo>
                  <a:lnTo>
                    <a:pt x="1317" y="2115"/>
                  </a:lnTo>
                  <a:lnTo>
                    <a:pt x="1308" y="2084"/>
                  </a:lnTo>
                  <a:lnTo>
                    <a:pt x="1283" y="2054"/>
                  </a:lnTo>
                  <a:lnTo>
                    <a:pt x="1267" y="2037"/>
                  </a:lnTo>
                  <a:lnTo>
                    <a:pt x="1227" y="2041"/>
                  </a:lnTo>
                  <a:lnTo>
                    <a:pt x="1211" y="2020"/>
                  </a:lnTo>
                  <a:lnTo>
                    <a:pt x="1185" y="1985"/>
                  </a:lnTo>
                  <a:lnTo>
                    <a:pt x="1168" y="1978"/>
                  </a:lnTo>
                  <a:lnTo>
                    <a:pt x="1130" y="2022"/>
                  </a:lnTo>
                  <a:lnTo>
                    <a:pt x="1087" y="2047"/>
                  </a:lnTo>
                  <a:lnTo>
                    <a:pt x="1051" y="2039"/>
                  </a:lnTo>
                  <a:lnTo>
                    <a:pt x="1033" y="2010"/>
                  </a:lnTo>
                  <a:lnTo>
                    <a:pt x="1033" y="1971"/>
                  </a:lnTo>
                  <a:lnTo>
                    <a:pt x="1037" y="1949"/>
                  </a:lnTo>
                  <a:lnTo>
                    <a:pt x="1056" y="1922"/>
                  </a:lnTo>
                  <a:lnTo>
                    <a:pt x="1050" y="1905"/>
                  </a:lnTo>
                  <a:lnTo>
                    <a:pt x="1029" y="1899"/>
                  </a:lnTo>
                  <a:lnTo>
                    <a:pt x="994" y="1901"/>
                  </a:lnTo>
                  <a:lnTo>
                    <a:pt x="959" y="1875"/>
                  </a:lnTo>
                  <a:lnTo>
                    <a:pt x="950" y="1841"/>
                  </a:lnTo>
                  <a:lnTo>
                    <a:pt x="936" y="1821"/>
                  </a:lnTo>
                  <a:lnTo>
                    <a:pt x="882" y="1829"/>
                  </a:lnTo>
                  <a:lnTo>
                    <a:pt x="804" y="1832"/>
                  </a:lnTo>
                  <a:lnTo>
                    <a:pt x="766" y="1828"/>
                  </a:lnTo>
                  <a:lnTo>
                    <a:pt x="709" y="1847"/>
                  </a:lnTo>
                  <a:lnTo>
                    <a:pt x="601" y="1908"/>
                  </a:lnTo>
                  <a:lnTo>
                    <a:pt x="556" y="1947"/>
                  </a:lnTo>
                  <a:lnTo>
                    <a:pt x="519" y="1968"/>
                  </a:lnTo>
                  <a:lnTo>
                    <a:pt x="497" y="2005"/>
                  </a:lnTo>
                  <a:lnTo>
                    <a:pt x="471" y="2043"/>
                  </a:lnTo>
                  <a:lnTo>
                    <a:pt x="476" y="2065"/>
                  </a:lnTo>
                  <a:lnTo>
                    <a:pt x="525" y="2073"/>
                  </a:lnTo>
                  <a:lnTo>
                    <a:pt x="574" y="2089"/>
                  </a:lnTo>
                  <a:lnTo>
                    <a:pt x="569" y="2112"/>
                  </a:lnTo>
                  <a:lnTo>
                    <a:pt x="540" y="2128"/>
                  </a:lnTo>
                  <a:lnTo>
                    <a:pt x="516" y="2129"/>
                  </a:lnTo>
                  <a:lnTo>
                    <a:pt x="487" y="2105"/>
                  </a:lnTo>
                  <a:lnTo>
                    <a:pt x="466" y="2089"/>
                  </a:lnTo>
                  <a:lnTo>
                    <a:pt x="430" y="2101"/>
                  </a:lnTo>
                  <a:lnTo>
                    <a:pt x="421" y="2076"/>
                  </a:lnTo>
                  <a:lnTo>
                    <a:pt x="366" y="2147"/>
                  </a:lnTo>
                  <a:lnTo>
                    <a:pt x="309" y="2191"/>
                  </a:lnTo>
                  <a:lnTo>
                    <a:pt x="263" y="2234"/>
                  </a:lnTo>
                  <a:lnTo>
                    <a:pt x="258" y="2316"/>
                  </a:lnTo>
                  <a:lnTo>
                    <a:pt x="279" y="2402"/>
                  </a:lnTo>
                  <a:lnTo>
                    <a:pt x="267" y="2526"/>
                  </a:lnTo>
                  <a:lnTo>
                    <a:pt x="348" y="2558"/>
                  </a:lnTo>
                  <a:lnTo>
                    <a:pt x="367" y="2654"/>
                  </a:lnTo>
                  <a:lnTo>
                    <a:pt x="477" y="2647"/>
                  </a:lnTo>
                  <a:lnTo>
                    <a:pt x="545" y="2694"/>
                  </a:lnTo>
                  <a:lnTo>
                    <a:pt x="572" y="2802"/>
                  </a:lnTo>
                  <a:lnTo>
                    <a:pt x="532" y="2896"/>
                  </a:lnTo>
                  <a:lnTo>
                    <a:pt x="526" y="3002"/>
                  </a:lnTo>
                  <a:lnTo>
                    <a:pt x="453" y="3017"/>
                  </a:lnTo>
                  <a:lnTo>
                    <a:pt x="382" y="3005"/>
                  </a:lnTo>
                  <a:lnTo>
                    <a:pt x="369" y="3080"/>
                  </a:lnTo>
                  <a:lnTo>
                    <a:pt x="358" y="3133"/>
                  </a:lnTo>
                  <a:lnTo>
                    <a:pt x="325" y="3177"/>
                  </a:lnTo>
                  <a:lnTo>
                    <a:pt x="256" y="3249"/>
                  </a:lnTo>
                  <a:lnTo>
                    <a:pt x="179" y="3264"/>
                  </a:lnTo>
                  <a:lnTo>
                    <a:pt x="158" y="3317"/>
                  </a:lnTo>
                  <a:lnTo>
                    <a:pt x="90" y="3309"/>
                  </a:lnTo>
                  <a:lnTo>
                    <a:pt x="40" y="3391"/>
                  </a:lnTo>
                  <a:lnTo>
                    <a:pt x="35" y="3491"/>
                  </a:lnTo>
                  <a:lnTo>
                    <a:pt x="2" y="3535"/>
                  </a:lnTo>
                  <a:lnTo>
                    <a:pt x="0" y="3566"/>
                  </a:lnTo>
                  <a:lnTo>
                    <a:pt x="77" y="3549"/>
                  </a:lnTo>
                  <a:lnTo>
                    <a:pt x="135" y="3549"/>
                  </a:lnTo>
                  <a:lnTo>
                    <a:pt x="179" y="3556"/>
                  </a:lnTo>
                  <a:lnTo>
                    <a:pt x="227" y="3606"/>
                  </a:lnTo>
                  <a:lnTo>
                    <a:pt x="309" y="3675"/>
                  </a:lnTo>
                  <a:lnTo>
                    <a:pt x="367" y="3709"/>
                  </a:lnTo>
                  <a:lnTo>
                    <a:pt x="458" y="3682"/>
                  </a:lnTo>
                  <a:lnTo>
                    <a:pt x="524" y="3622"/>
                  </a:lnTo>
                  <a:lnTo>
                    <a:pt x="600" y="3635"/>
                  </a:lnTo>
                  <a:lnTo>
                    <a:pt x="651" y="3751"/>
                  </a:lnTo>
                  <a:lnTo>
                    <a:pt x="705" y="3843"/>
                  </a:lnTo>
                  <a:lnTo>
                    <a:pt x="758" y="3933"/>
                  </a:lnTo>
                  <a:lnTo>
                    <a:pt x="895" y="4022"/>
                  </a:lnTo>
                  <a:lnTo>
                    <a:pt x="950" y="4054"/>
                  </a:lnTo>
                  <a:lnTo>
                    <a:pt x="921" y="4117"/>
                  </a:lnTo>
                  <a:lnTo>
                    <a:pt x="956" y="4166"/>
                  </a:lnTo>
                  <a:lnTo>
                    <a:pt x="1019" y="4159"/>
                  </a:lnTo>
                  <a:lnTo>
                    <a:pt x="1063" y="4187"/>
                  </a:lnTo>
                  <a:lnTo>
                    <a:pt x="1093" y="4217"/>
                  </a:lnTo>
                  <a:lnTo>
                    <a:pt x="1095" y="4216"/>
                  </a:lnTo>
                  <a:lnTo>
                    <a:pt x="1161" y="4234"/>
                  </a:lnTo>
                  <a:lnTo>
                    <a:pt x="1225" y="4240"/>
                  </a:lnTo>
                  <a:lnTo>
                    <a:pt x="1269" y="4237"/>
                  </a:lnTo>
                  <a:lnTo>
                    <a:pt x="1269" y="4219"/>
                  </a:lnTo>
                  <a:lnTo>
                    <a:pt x="1263" y="4180"/>
                  </a:lnTo>
                  <a:lnTo>
                    <a:pt x="1295" y="4166"/>
                  </a:lnTo>
                  <a:lnTo>
                    <a:pt x="1343" y="4162"/>
                  </a:lnTo>
                  <a:lnTo>
                    <a:pt x="1380" y="4178"/>
                  </a:lnTo>
                  <a:lnTo>
                    <a:pt x="1426" y="4193"/>
                  </a:lnTo>
                  <a:lnTo>
                    <a:pt x="1474" y="4192"/>
                  </a:lnTo>
                  <a:lnTo>
                    <a:pt x="1505" y="4177"/>
                  </a:lnTo>
                  <a:lnTo>
                    <a:pt x="1554" y="4096"/>
                  </a:lnTo>
                  <a:lnTo>
                    <a:pt x="1530" y="4061"/>
                  </a:lnTo>
                  <a:lnTo>
                    <a:pt x="1519" y="4022"/>
                  </a:lnTo>
                  <a:lnTo>
                    <a:pt x="1562" y="3965"/>
                  </a:lnTo>
                  <a:lnTo>
                    <a:pt x="1609" y="3938"/>
                  </a:lnTo>
                  <a:lnTo>
                    <a:pt x="1635" y="3907"/>
                  </a:lnTo>
                  <a:lnTo>
                    <a:pt x="1680" y="3893"/>
                  </a:lnTo>
                  <a:lnTo>
                    <a:pt x="1735" y="3888"/>
                  </a:lnTo>
                  <a:lnTo>
                    <a:pt x="1764" y="3906"/>
                  </a:lnTo>
                  <a:lnTo>
                    <a:pt x="1789" y="3923"/>
                  </a:lnTo>
                  <a:lnTo>
                    <a:pt x="1791" y="3945"/>
                  </a:lnTo>
                  <a:lnTo>
                    <a:pt x="1843" y="3945"/>
                  </a:lnTo>
                  <a:lnTo>
                    <a:pt x="1884" y="3924"/>
                  </a:lnTo>
                  <a:lnTo>
                    <a:pt x="1931" y="3930"/>
                  </a:lnTo>
                  <a:lnTo>
                    <a:pt x="1973" y="3922"/>
                  </a:lnTo>
                  <a:lnTo>
                    <a:pt x="1941" y="3902"/>
                  </a:lnTo>
                  <a:lnTo>
                    <a:pt x="1911" y="3876"/>
                  </a:lnTo>
                  <a:lnTo>
                    <a:pt x="1923" y="3859"/>
                  </a:lnTo>
                  <a:lnTo>
                    <a:pt x="1961" y="3855"/>
                  </a:lnTo>
                  <a:lnTo>
                    <a:pt x="1986" y="3871"/>
                  </a:lnTo>
                  <a:lnTo>
                    <a:pt x="2021" y="3864"/>
                  </a:lnTo>
                  <a:lnTo>
                    <a:pt x="2059" y="3809"/>
                  </a:lnTo>
                  <a:lnTo>
                    <a:pt x="2125" y="3807"/>
                  </a:lnTo>
                  <a:lnTo>
                    <a:pt x="2175" y="3796"/>
                  </a:lnTo>
                  <a:lnTo>
                    <a:pt x="2183" y="3769"/>
                  </a:lnTo>
                  <a:lnTo>
                    <a:pt x="2198" y="3746"/>
                  </a:lnTo>
                  <a:lnTo>
                    <a:pt x="2270" y="3733"/>
                  </a:lnTo>
                  <a:lnTo>
                    <a:pt x="2259" y="3648"/>
                  </a:lnTo>
                  <a:lnTo>
                    <a:pt x="2323" y="3606"/>
                  </a:lnTo>
                  <a:lnTo>
                    <a:pt x="2311" y="3546"/>
                  </a:lnTo>
                  <a:lnTo>
                    <a:pt x="2356" y="3545"/>
                  </a:lnTo>
                  <a:lnTo>
                    <a:pt x="2365" y="3613"/>
                  </a:lnTo>
                  <a:lnTo>
                    <a:pt x="2415" y="3613"/>
                  </a:lnTo>
                  <a:lnTo>
                    <a:pt x="2453" y="3608"/>
                  </a:lnTo>
                  <a:lnTo>
                    <a:pt x="2447" y="3572"/>
                  </a:lnTo>
                  <a:lnTo>
                    <a:pt x="2479" y="3575"/>
                  </a:lnTo>
                  <a:lnTo>
                    <a:pt x="2491" y="3629"/>
                  </a:lnTo>
                  <a:lnTo>
                    <a:pt x="2532" y="3628"/>
                  </a:lnTo>
                  <a:lnTo>
                    <a:pt x="2541" y="3593"/>
                  </a:lnTo>
                  <a:lnTo>
                    <a:pt x="2599" y="3586"/>
                  </a:lnTo>
                  <a:lnTo>
                    <a:pt x="2623" y="3664"/>
                  </a:lnTo>
                  <a:lnTo>
                    <a:pt x="2714" y="3670"/>
                  </a:lnTo>
                  <a:lnTo>
                    <a:pt x="2826" y="3718"/>
                  </a:lnTo>
                  <a:lnTo>
                    <a:pt x="2863" y="3759"/>
                  </a:lnTo>
                  <a:lnTo>
                    <a:pt x="2863" y="3786"/>
                  </a:lnTo>
                  <a:lnTo>
                    <a:pt x="2911" y="3803"/>
                  </a:lnTo>
                  <a:lnTo>
                    <a:pt x="2941" y="3858"/>
                  </a:lnTo>
                  <a:lnTo>
                    <a:pt x="3023" y="3858"/>
                  </a:lnTo>
                  <a:lnTo>
                    <a:pt x="3047" y="3828"/>
                  </a:lnTo>
                  <a:lnTo>
                    <a:pt x="3131" y="3856"/>
                  </a:lnTo>
                  <a:lnTo>
                    <a:pt x="3204" y="3876"/>
                  </a:lnTo>
                  <a:lnTo>
                    <a:pt x="3250" y="3858"/>
                  </a:lnTo>
                  <a:lnTo>
                    <a:pt x="3297" y="3861"/>
                  </a:lnTo>
                  <a:lnTo>
                    <a:pt x="3294" y="3912"/>
                  </a:lnTo>
                  <a:lnTo>
                    <a:pt x="3359" y="3943"/>
                  </a:lnTo>
                  <a:lnTo>
                    <a:pt x="3428" y="3932"/>
                  </a:lnTo>
                  <a:lnTo>
                    <a:pt x="3441" y="3965"/>
                  </a:lnTo>
                  <a:lnTo>
                    <a:pt x="3404" y="3991"/>
                  </a:lnTo>
                  <a:lnTo>
                    <a:pt x="3457" y="4032"/>
                  </a:lnTo>
                  <a:lnTo>
                    <a:pt x="3573" y="4008"/>
                  </a:lnTo>
                  <a:lnTo>
                    <a:pt x="3629" y="4051"/>
                  </a:lnTo>
                  <a:lnTo>
                    <a:pt x="3687" y="4013"/>
                  </a:lnTo>
                  <a:lnTo>
                    <a:pt x="3711" y="4023"/>
                  </a:lnTo>
                  <a:lnTo>
                    <a:pt x="3776" y="4007"/>
                  </a:lnTo>
                  <a:lnTo>
                    <a:pt x="3783" y="4027"/>
                  </a:lnTo>
                  <a:lnTo>
                    <a:pt x="3738" y="4054"/>
                  </a:lnTo>
                  <a:lnTo>
                    <a:pt x="3760" y="4076"/>
                  </a:lnTo>
                  <a:lnTo>
                    <a:pt x="3783" y="4092"/>
                  </a:lnTo>
                  <a:lnTo>
                    <a:pt x="3839" y="4069"/>
                  </a:lnTo>
                  <a:lnTo>
                    <a:pt x="3866" y="4028"/>
                  </a:lnTo>
                  <a:lnTo>
                    <a:pt x="3921" y="4000"/>
                  </a:lnTo>
                  <a:lnTo>
                    <a:pt x="3965" y="3974"/>
                  </a:lnTo>
                  <a:lnTo>
                    <a:pt x="3981" y="3959"/>
                  </a:lnTo>
                  <a:lnTo>
                    <a:pt x="3994" y="3924"/>
                  </a:lnTo>
                  <a:lnTo>
                    <a:pt x="4000" y="3893"/>
                  </a:lnTo>
                  <a:lnTo>
                    <a:pt x="4054" y="3877"/>
                  </a:lnTo>
                  <a:lnTo>
                    <a:pt x="4101" y="3875"/>
                  </a:lnTo>
                  <a:lnTo>
                    <a:pt x="4127" y="3897"/>
                  </a:lnTo>
                  <a:lnTo>
                    <a:pt x="4160" y="3948"/>
                  </a:lnTo>
                  <a:lnTo>
                    <a:pt x="4195" y="3948"/>
                  </a:lnTo>
                  <a:lnTo>
                    <a:pt x="4207" y="3890"/>
                  </a:lnTo>
                  <a:lnTo>
                    <a:pt x="4224" y="3842"/>
                  </a:lnTo>
                  <a:lnTo>
                    <a:pt x="4300" y="3792"/>
                  </a:lnTo>
                  <a:lnTo>
                    <a:pt x="4347" y="3807"/>
                  </a:lnTo>
                  <a:lnTo>
                    <a:pt x="4402" y="3807"/>
                  </a:lnTo>
                  <a:lnTo>
                    <a:pt x="4419" y="3864"/>
                  </a:lnTo>
                  <a:lnTo>
                    <a:pt x="4439" y="3885"/>
                  </a:lnTo>
                  <a:lnTo>
                    <a:pt x="4464" y="3876"/>
                  </a:lnTo>
                  <a:lnTo>
                    <a:pt x="4481" y="3812"/>
                  </a:lnTo>
                  <a:lnTo>
                    <a:pt x="4510" y="3770"/>
                  </a:lnTo>
                  <a:lnTo>
                    <a:pt x="4506" y="3735"/>
                  </a:lnTo>
                  <a:lnTo>
                    <a:pt x="4536" y="3729"/>
                  </a:lnTo>
                  <a:lnTo>
                    <a:pt x="4543" y="3753"/>
                  </a:lnTo>
                  <a:lnTo>
                    <a:pt x="4571" y="3765"/>
                  </a:lnTo>
                  <a:lnTo>
                    <a:pt x="4611" y="3738"/>
                  </a:lnTo>
                  <a:lnTo>
                    <a:pt x="4627" y="3688"/>
                  </a:lnTo>
                  <a:lnTo>
                    <a:pt x="4644" y="3670"/>
                  </a:lnTo>
                  <a:lnTo>
                    <a:pt x="4640" y="3627"/>
                  </a:lnTo>
                  <a:lnTo>
                    <a:pt x="4671" y="3575"/>
                  </a:lnTo>
                  <a:lnTo>
                    <a:pt x="4701" y="3522"/>
                  </a:lnTo>
                  <a:lnTo>
                    <a:pt x="4698" y="3465"/>
                  </a:lnTo>
                  <a:lnTo>
                    <a:pt x="4740" y="3447"/>
                  </a:lnTo>
                  <a:lnTo>
                    <a:pt x="4797" y="3440"/>
                  </a:lnTo>
                  <a:lnTo>
                    <a:pt x="4828" y="3426"/>
                  </a:lnTo>
                  <a:lnTo>
                    <a:pt x="4837" y="3353"/>
                  </a:lnTo>
                  <a:lnTo>
                    <a:pt x="4917" y="3280"/>
                  </a:lnTo>
                  <a:lnTo>
                    <a:pt x="4984" y="3248"/>
                  </a:lnTo>
                  <a:lnTo>
                    <a:pt x="5028" y="3259"/>
                  </a:lnTo>
                  <a:lnTo>
                    <a:pt x="5085" y="3260"/>
                  </a:lnTo>
                  <a:lnTo>
                    <a:pt x="5126" y="3216"/>
                  </a:lnTo>
                  <a:lnTo>
                    <a:pt x="5098" y="3198"/>
                  </a:lnTo>
                  <a:lnTo>
                    <a:pt x="5055" y="3149"/>
                  </a:lnTo>
                  <a:lnTo>
                    <a:pt x="5055" y="3055"/>
                  </a:lnTo>
                  <a:lnTo>
                    <a:pt x="5097" y="3044"/>
                  </a:lnTo>
                  <a:lnTo>
                    <a:pt x="5113" y="3147"/>
                  </a:lnTo>
                  <a:lnTo>
                    <a:pt x="5222" y="3179"/>
                  </a:lnTo>
                  <a:lnTo>
                    <a:pt x="5212" y="3269"/>
                  </a:lnTo>
                  <a:lnTo>
                    <a:pt x="5276" y="3327"/>
                  </a:lnTo>
                  <a:lnTo>
                    <a:pt x="5254" y="3369"/>
                  </a:lnTo>
                  <a:lnTo>
                    <a:pt x="5268" y="3406"/>
                  </a:lnTo>
                  <a:lnTo>
                    <a:pt x="5317" y="3391"/>
                  </a:lnTo>
                  <a:lnTo>
                    <a:pt x="5408" y="3385"/>
                  </a:lnTo>
                  <a:lnTo>
                    <a:pt x="5481" y="3391"/>
                  </a:lnTo>
                  <a:lnTo>
                    <a:pt x="5500" y="3448"/>
                  </a:lnTo>
                  <a:lnTo>
                    <a:pt x="5555" y="3434"/>
                  </a:lnTo>
                  <a:lnTo>
                    <a:pt x="5600" y="3363"/>
                  </a:lnTo>
                  <a:lnTo>
                    <a:pt x="5672" y="3398"/>
                  </a:lnTo>
                  <a:lnTo>
                    <a:pt x="5714" y="3416"/>
                  </a:lnTo>
                  <a:lnTo>
                    <a:pt x="5774" y="3391"/>
                  </a:lnTo>
                  <a:lnTo>
                    <a:pt x="5796" y="3432"/>
                  </a:lnTo>
                  <a:lnTo>
                    <a:pt x="5786" y="3542"/>
                  </a:lnTo>
                  <a:lnTo>
                    <a:pt x="5679" y="3687"/>
                  </a:lnTo>
                  <a:lnTo>
                    <a:pt x="5596" y="3767"/>
                  </a:lnTo>
                  <a:lnTo>
                    <a:pt x="5574" y="3807"/>
                  </a:lnTo>
                  <a:lnTo>
                    <a:pt x="5576" y="3840"/>
                  </a:lnTo>
                  <a:lnTo>
                    <a:pt x="5661" y="3824"/>
                  </a:lnTo>
                  <a:lnTo>
                    <a:pt x="5722" y="3844"/>
                  </a:lnTo>
                  <a:lnTo>
                    <a:pt x="5767" y="3848"/>
                  </a:lnTo>
                  <a:lnTo>
                    <a:pt x="5814" y="3842"/>
                  </a:lnTo>
                  <a:lnTo>
                    <a:pt x="5829" y="3837"/>
                  </a:lnTo>
                  <a:lnTo>
                    <a:pt x="5827" y="3800"/>
                  </a:lnTo>
                  <a:lnTo>
                    <a:pt x="5855" y="3777"/>
                  </a:lnTo>
                  <a:lnTo>
                    <a:pt x="5888" y="3765"/>
                  </a:lnTo>
                  <a:lnTo>
                    <a:pt x="5908" y="3728"/>
                  </a:lnTo>
                  <a:lnTo>
                    <a:pt x="5934" y="3713"/>
                  </a:lnTo>
                  <a:lnTo>
                    <a:pt x="5986" y="3701"/>
                  </a:lnTo>
                  <a:lnTo>
                    <a:pt x="6021" y="3671"/>
                  </a:lnTo>
                  <a:lnTo>
                    <a:pt x="6060" y="3666"/>
                  </a:lnTo>
                  <a:lnTo>
                    <a:pt x="6065" y="3764"/>
                  </a:lnTo>
                  <a:close/>
                  <a:moveTo>
                    <a:pt x="1398" y="1791"/>
                  </a:moveTo>
                  <a:lnTo>
                    <a:pt x="1349" y="1802"/>
                  </a:lnTo>
                  <a:lnTo>
                    <a:pt x="1316" y="1821"/>
                  </a:lnTo>
                  <a:lnTo>
                    <a:pt x="1283" y="1841"/>
                  </a:lnTo>
                  <a:lnTo>
                    <a:pt x="1263" y="1857"/>
                  </a:lnTo>
                  <a:lnTo>
                    <a:pt x="1245" y="1870"/>
                  </a:lnTo>
                  <a:lnTo>
                    <a:pt x="1241" y="1899"/>
                  </a:lnTo>
                  <a:lnTo>
                    <a:pt x="1252" y="1929"/>
                  </a:lnTo>
                  <a:lnTo>
                    <a:pt x="1272" y="1948"/>
                  </a:lnTo>
                  <a:lnTo>
                    <a:pt x="1300" y="1960"/>
                  </a:lnTo>
                  <a:lnTo>
                    <a:pt x="1316" y="1953"/>
                  </a:lnTo>
                  <a:lnTo>
                    <a:pt x="1320" y="1929"/>
                  </a:lnTo>
                  <a:lnTo>
                    <a:pt x="1322" y="1899"/>
                  </a:lnTo>
                  <a:lnTo>
                    <a:pt x="1346" y="1871"/>
                  </a:lnTo>
                  <a:lnTo>
                    <a:pt x="1354" y="1880"/>
                  </a:lnTo>
                  <a:lnTo>
                    <a:pt x="1346" y="1916"/>
                  </a:lnTo>
                  <a:lnTo>
                    <a:pt x="1338" y="1944"/>
                  </a:lnTo>
                  <a:lnTo>
                    <a:pt x="1345" y="1966"/>
                  </a:lnTo>
                  <a:lnTo>
                    <a:pt x="1362" y="1974"/>
                  </a:lnTo>
                  <a:lnTo>
                    <a:pt x="1384" y="1968"/>
                  </a:lnTo>
                  <a:lnTo>
                    <a:pt x="1387" y="1936"/>
                  </a:lnTo>
                  <a:lnTo>
                    <a:pt x="1395" y="1892"/>
                  </a:lnTo>
                  <a:lnTo>
                    <a:pt x="1415" y="1864"/>
                  </a:lnTo>
                  <a:lnTo>
                    <a:pt x="1432" y="1838"/>
                  </a:lnTo>
                  <a:lnTo>
                    <a:pt x="1442" y="1813"/>
                  </a:lnTo>
                  <a:lnTo>
                    <a:pt x="1441" y="1796"/>
                  </a:lnTo>
                  <a:lnTo>
                    <a:pt x="1398" y="1791"/>
                  </a:lnTo>
                  <a:close/>
                  <a:moveTo>
                    <a:pt x="5118" y="1406"/>
                  </a:moveTo>
                  <a:lnTo>
                    <a:pt x="5082" y="1385"/>
                  </a:lnTo>
                  <a:lnTo>
                    <a:pt x="5043" y="1393"/>
                  </a:lnTo>
                  <a:lnTo>
                    <a:pt x="5040" y="1447"/>
                  </a:lnTo>
                  <a:lnTo>
                    <a:pt x="5060" y="1481"/>
                  </a:lnTo>
                  <a:lnTo>
                    <a:pt x="5084" y="1521"/>
                  </a:lnTo>
                  <a:lnTo>
                    <a:pt x="5106" y="1553"/>
                  </a:lnTo>
                  <a:lnTo>
                    <a:pt x="5106" y="1580"/>
                  </a:lnTo>
                  <a:lnTo>
                    <a:pt x="5118" y="1627"/>
                  </a:lnTo>
                  <a:lnTo>
                    <a:pt x="5103" y="1706"/>
                  </a:lnTo>
                  <a:lnTo>
                    <a:pt x="5089" y="1741"/>
                  </a:lnTo>
                  <a:lnTo>
                    <a:pt x="5080" y="1763"/>
                  </a:lnTo>
                  <a:lnTo>
                    <a:pt x="5118" y="1794"/>
                  </a:lnTo>
                  <a:lnTo>
                    <a:pt x="5154" y="1746"/>
                  </a:lnTo>
                  <a:lnTo>
                    <a:pt x="5185" y="1732"/>
                  </a:lnTo>
                  <a:lnTo>
                    <a:pt x="5197" y="1760"/>
                  </a:lnTo>
                  <a:lnTo>
                    <a:pt x="5174" y="1811"/>
                  </a:lnTo>
                  <a:lnTo>
                    <a:pt x="5200" y="1849"/>
                  </a:lnTo>
                  <a:lnTo>
                    <a:pt x="5253" y="1852"/>
                  </a:lnTo>
                  <a:lnTo>
                    <a:pt x="5279" y="1804"/>
                  </a:lnTo>
                  <a:lnTo>
                    <a:pt x="5271" y="1753"/>
                  </a:lnTo>
                  <a:lnTo>
                    <a:pt x="5319" y="1720"/>
                  </a:lnTo>
                  <a:lnTo>
                    <a:pt x="5377" y="1722"/>
                  </a:lnTo>
                  <a:lnTo>
                    <a:pt x="5418" y="1773"/>
                  </a:lnTo>
                  <a:lnTo>
                    <a:pt x="5459" y="1821"/>
                  </a:lnTo>
                  <a:lnTo>
                    <a:pt x="5469" y="1926"/>
                  </a:lnTo>
                  <a:lnTo>
                    <a:pt x="5450" y="1974"/>
                  </a:lnTo>
                  <a:lnTo>
                    <a:pt x="5426" y="1991"/>
                  </a:lnTo>
                  <a:lnTo>
                    <a:pt x="5356" y="1955"/>
                  </a:lnTo>
                  <a:lnTo>
                    <a:pt x="5342" y="1895"/>
                  </a:lnTo>
                  <a:lnTo>
                    <a:pt x="5281" y="1883"/>
                  </a:lnTo>
                  <a:lnTo>
                    <a:pt x="5265" y="1912"/>
                  </a:lnTo>
                  <a:lnTo>
                    <a:pt x="5269" y="1953"/>
                  </a:lnTo>
                  <a:lnTo>
                    <a:pt x="5296" y="1999"/>
                  </a:lnTo>
                  <a:lnTo>
                    <a:pt x="5319" y="2100"/>
                  </a:lnTo>
                  <a:lnTo>
                    <a:pt x="5286" y="2145"/>
                  </a:lnTo>
                  <a:lnTo>
                    <a:pt x="5238" y="2184"/>
                  </a:lnTo>
                  <a:lnTo>
                    <a:pt x="5202" y="2199"/>
                  </a:lnTo>
                  <a:lnTo>
                    <a:pt x="5166" y="2227"/>
                  </a:lnTo>
                  <a:lnTo>
                    <a:pt x="5171" y="2263"/>
                  </a:lnTo>
                  <a:lnTo>
                    <a:pt x="5233" y="2287"/>
                  </a:lnTo>
                  <a:lnTo>
                    <a:pt x="5308" y="2282"/>
                  </a:lnTo>
                  <a:lnTo>
                    <a:pt x="5405" y="2242"/>
                  </a:lnTo>
                  <a:lnTo>
                    <a:pt x="5486" y="2227"/>
                  </a:lnTo>
                  <a:lnTo>
                    <a:pt x="5558" y="2234"/>
                  </a:lnTo>
                  <a:lnTo>
                    <a:pt x="5643" y="2234"/>
                  </a:lnTo>
                  <a:lnTo>
                    <a:pt x="5704" y="2222"/>
                  </a:lnTo>
                  <a:lnTo>
                    <a:pt x="5727" y="2174"/>
                  </a:lnTo>
                  <a:lnTo>
                    <a:pt x="5740" y="2097"/>
                  </a:lnTo>
                  <a:lnTo>
                    <a:pt x="5760" y="2049"/>
                  </a:lnTo>
                  <a:lnTo>
                    <a:pt x="5697" y="1974"/>
                  </a:lnTo>
                  <a:lnTo>
                    <a:pt x="5646" y="1902"/>
                  </a:lnTo>
                  <a:lnTo>
                    <a:pt x="5590" y="1864"/>
                  </a:lnTo>
                  <a:lnTo>
                    <a:pt x="5405" y="1695"/>
                  </a:lnTo>
                  <a:lnTo>
                    <a:pt x="5356" y="1659"/>
                  </a:lnTo>
                  <a:lnTo>
                    <a:pt x="5276" y="1628"/>
                  </a:lnTo>
                  <a:lnTo>
                    <a:pt x="5226" y="1595"/>
                  </a:lnTo>
                  <a:lnTo>
                    <a:pt x="5175" y="1530"/>
                  </a:lnTo>
                  <a:lnTo>
                    <a:pt x="5144" y="1489"/>
                  </a:lnTo>
                  <a:lnTo>
                    <a:pt x="5137" y="1451"/>
                  </a:lnTo>
                  <a:lnTo>
                    <a:pt x="5118" y="1406"/>
                  </a:lnTo>
                  <a:close/>
                  <a:moveTo>
                    <a:pt x="4369" y="17"/>
                  </a:moveTo>
                  <a:lnTo>
                    <a:pt x="4308" y="33"/>
                  </a:lnTo>
                  <a:lnTo>
                    <a:pt x="4280" y="35"/>
                  </a:lnTo>
                  <a:lnTo>
                    <a:pt x="4239" y="52"/>
                  </a:lnTo>
                  <a:lnTo>
                    <a:pt x="4205" y="83"/>
                  </a:lnTo>
                  <a:lnTo>
                    <a:pt x="4173" y="100"/>
                  </a:lnTo>
                  <a:lnTo>
                    <a:pt x="4171" y="127"/>
                  </a:lnTo>
                  <a:lnTo>
                    <a:pt x="4171" y="169"/>
                  </a:lnTo>
                  <a:lnTo>
                    <a:pt x="4154" y="211"/>
                  </a:lnTo>
                  <a:lnTo>
                    <a:pt x="4140" y="246"/>
                  </a:lnTo>
                  <a:lnTo>
                    <a:pt x="4102" y="287"/>
                  </a:lnTo>
                  <a:lnTo>
                    <a:pt x="4071" y="311"/>
                  </a:lnTo>
                  <a:lnTo>
                    <a:pt x="4070" y="333"/>
                  </a:lnTo>
                  <a:lnTo>
                    <a:pt x="4118" y="327"/>
                  </a:lnTo>
                  <a:lnTo>
                    <a:pt x="4149" y="298"/>
                  </a:lnTo>
                  <a:lnTo>
                    <a:pt x="4166" y="257"/>
                  </a:lnTo>
                  <a:lnTo>
                    <a:pt x="4180" y="215"/>
                  </a:lnTo>
                  <a:lnTo>
                    <a:pt x="4208" y="173"/>
                  </a:lnTo>
                  <a:lnTo>
                    <a:pt x="4247" y="129"/>
                  </a:lnTo>
                  <a:lnTo>
                    <a:pt x="4273" y="129"/>
                  </a:lnTo>
                  <a:lnTo>
                    <a:pt x="4257" y="183"/>
                  </a:lnTo>
                  <a:lnTo>
                    <a:pt x="4236" y="235"/>
                  </a:lnTo>
                  <a:lnTo>
                    <a:pt x="4219" y="285"/>
                  </a:lnTo>
                  <a:lnTo>
                    <a:pt x="4221" y="311"/>
                  </a:lnTo>
                  <a:lnTo>
                    <a:pt x="4254" y="316"/>
                  </a:lnTo>
                  <a:lnTo>
                    <a:pt x="4281" y="311"/>
                  </a:lnTo>
                  <a:lnTo>
                    <a:pt x="4311" y="280"/>
                  </a:lnTo>
                  <a:lnTo>
                    <a:pt x="4352" y="225"/>
                  </a:lnTo>
                  <a:lnTo>
                    <a:pt x="4394" y="209"/>
                  </a:lnTo>
                  <a:lnTo>
                    <a:pt x="4436" y="242"/>
                  </a:lnTo>
                  <a:lnTo>
                    <a:pt x="4442" y="282"/>
                  </a:lnTo>
                  <a:lnTo>
                    <a:pt x="4466" y="319"/>
                  </a:lnTo>
                  <a:lnTo>
                    <a:pt x="4523" y="352"/>
                  </a:lnTo>
                  <a:lnTo>
                    <a:pt x="4576" y="369"/>
                  </a:lnTo>
                  <a:lnTo>
                    <a:pt x="4616" y="396"/>
                  </a:lnTo>
                  <a:lnTo>
                    <a:pt x="4632" y="442"/>
                  </a:lnTo>
                  <a:lnTo>
                    <a:pt x="4627" y="478"/>
                  </a:lnTo>
                  <a:lnTo>
                    <a:pt x="4629" y="505"/>
                  </a:lnTo>
                  <a:lnTo>
                    <a:pt x="4624" y="535"/>
                  </a:lnTo>
                  <a:lnTo>
                    <a:pt x="4629" y="548"/>
                  </a:lnTo>
                  <a:lnTo>
                    <a:pt x="4661" y="575"/>
                  </a:lnTo>
                  <a:lnTo>
                    <a:pt x="4673" y="606"/>
                  </a:lnTo>
                  <a:lnTo>
                    <a:pt x="4668" y="638"/>
                  </a:lnTo>
                  <a:lnTo>
                    <a:pt x="4664" y="669"/>
                  </a:lnTo>
                  <a:lnTo>
                    <a:pt x="4629" y="672"/>
                  </a:lnTo>
                  <a:lnTo>
                    <a:pt x="4602" y="626"/>
                  </a:lnTo>
                  <a:lnTo>
                    <a:pt x="4607" y="546"/>
                  </a:lnTo>
                  <a:lnTo>
                    <a:pt x="4585" y="544"/>
                  </a:lnTo>
                  <a:lnTo>
                    <a:pt x="4549" y="553"/>
                  </a:lnTo>
                  <a:lnTo>
                    <a:pt x="4518" y="538"/>
                  </a:lnTo>
                  <a:lnTo>
                    <a:pt x="4498" y="496"/>
                  </a:lnTo>
                  <a:lnTo>
                    <a:pt x="4491" y="456"/>
                  </a:lnTo>
                  <a:lnTo>
                    <a:pt x="4475" y="414"/>
                  </a:lnTo>
                  <a:lnTo>
                    <a:pt x="4445" y="390"/>
                  </a:lnTo>
                  <a:lnTo>
                    <a:pt x="4416" y="399"/>
                  </a:lnTo>
                  <a:lnTo>
                    <a:pt x="4396" y="405"/>
                  </a:lnTo>
                  <a:lnTo>
                    <a:pt x="4401" y="356"/>
                  </a:lnTo>
                  <a:lnTo>
                    <a:pt x="4400" y="321"/>
                  </a:lnTo>
                  <a:lnTo>
                    <a:pt x="4382" y="314"/>
                  </a:lnTo>
                  <a:lnTo>
                    <a:pt x="4347" y="328"/>
                  </a:lnTo>
                  <a:lnTo>
                    <a:pt x="4323" y="363"/>
                  </a:lnTo>
                  <a:lnTo>
                    <a:pt x="4285" y="373"/>
                  </a:lnTo>
                  <a:lnTo>
                    <a:pt x="4242" y="374"/>
                  </a:lnTo>
                  <a:lnTo>
                    <a:pt x="4163" y="359"/>
                  </a:lnTo>
                  <a:lnTo>
                    <a:pt x="4107" y="378"/>
                  </a:lnTo>
                  <a:lnTo>
                    <a:pt x="4079" y="391"/>
                  </a:lnTo>
                  <a:lnTo>
                    <a:pt x="4059" y="440"/>
                  </a:lnTo>
                  <a:lnTo>
                    <a:pt x="4074" y="478"/>
                  </a:lnTo>
                  <a:lnTo>
                    <a:pt x="4140" y="477"/>
                  </a:lnTo>
                  <a:lnTo>
                    <a:pt x="4159" y="491"/>
                  </a:lnTo>
                  <a:lnTo>
                    <a:pt x="4174" y="532"/>
                  </a:lnTo>
                  <a:lnTo>
                    <a:pt x="4171" y="582"/>
                  </a:lnTo>
                  <a:lnTo>
                    <a:pt x="4154" y="605"/>
                  </a:lnTo>
                  <a:lnTo>
                    <a:pt x="4126" y="617"/>
                  </a:lnTo>
                  <a:lnTo>
                    <a:pt x="4133" y="585"/>
                  </a:lnTo>
                  <a:lnTo>
                    <a:pt x="4133" y="549"/>
                  </a:lnTo>
                  <a:lnTo>
                    <a:pt x="4110" y="527"/>
                  </a:lnTo>
                  <a:lnTo>
                    <a:pt x="4058" y="538"/>
                  </a:lnTo>
                  <a:lnTo>
                    <a:pt x="3991" y="637"/>
                  </a:lnTo>
                  <a:lnTo>
                    <a:pt x="4007" y="651"/>
                  </a:lnTo>
                  <a:lnTo>
                    <a:pt x="4069" y="651"/>
                  </a:lnTo>
                  <a:lnTo>
                    <a:pt x="4079" y="710"/>
                  </a:lnTo>
                  <a:lnTo>
                    <a:pt x="4136" y="719"/>
                  </a:lnTo>
                  <a:lnTo>
                    <a:pt x="4164" y="741"/>
                  </a:lnTo>
                  <a:lnTo>
                    <a:pt x="4187" y="781"/>
                  </a:lnTo>
                  <a:lnTo>
                    <a:pt x="4202" y="814"/>
                  </a:lnTo>
                  <a:lnTo>
                    <a:pt x="4178" y="844"/>
                  </a:lnTo>
                  <a:lnTo>
                    <a:pt x="4110" y="848"/>
                  </a:lnTo>
                  <a:lnTo>
                    <a:pt x="4008" y="880"/>
                  </a:lnTo>
                  <a:lnTo>
                    <a:pt x="4039" y="931"/>
                  </a:lnTo>
                  <a:lnTo>
                    <a:pt x="4053" y="1007"/>
                  </a:lnTo>
                  <a:lnTo>
                    <a:pt x="4097" y="1032"/>
                  </a:lnTo>
                  <a:lnTo>
                    <a:pt x="4091" y="1059"/>
                  </a:lnTo>
                  <a:lnTo>
                    <a:pt x="4118" y="1084"/>
                  </a:lnTo>
                  <a:lnTo>
                    <a:pt x="4210" y="1153"/>
                  </a:lnTo>
                  <a:lnTo>
                    <a:pt x="4255" y="1168"/>
                  </a:lnTo>
                  <a:lnTo>
                    <a:pt x="4302" y="1165"/>
                  </a:lnTo>
                  <a:lnTo>
                    <a:pt x="4334" y="1193"/>
                  </a:lnTo>
                  <a:lnTo>
                    <a:pt x="4375" y="1215"/>
                  </a:lnTo>
                  <a:lnTo>
                    <a:pt x="4422" y="1241"/>
                  </a:lnTo>
                  <a:lnTo>
                    <a:pt x="4473" y="1244"/>
                  </a:lnTo>
                  <a:lnTo>
                    <a:pt x="4477" y="1204"/>
                  </a:lnTo>
                  <a:lnTo>
                    <a:pt x="4434" y="1146"/>
                  </a:lnTo>
                  <a:lnTo>
                    <a:pt x="4424" y="1109"/>
                  </a:lnTo>
                  <a:lnTo>
                    <a:pt x="4484" y="1033"/>
                  </a:lnTo>
                  <a:lnTo>
                    <a:pt x="4534" y="994"/>
                  </a:lnTo>
                  <a:lnTo>
                    <a:pt x="4591" y="960"/>
                  </a:lnTo>
                  <a:lnTo>
                    <a:pt x="4658" y="932"/>
                  </a:lnTo>
                  <a:lnTo>
                    <a:pt x="4707" y="916"/>
                  </a:lnTo>
                  <a:lnTo>
                    <a:pt x="4748" y="936"/>
                  </a:lnTo>
                  <a:lnTo>
                    <a:pt x="4771" y="954"/>
                  </a:lnTo>
                  <a:lnTo>
                    <a:pt x="4840" y="916"/>
                  </a:lnTo>
                  <a:lnTo>
                    <a:pt x="4872" y="923"/>
                  </a:lnTo>
                  <a:lnTo>
                    <a:pt x="4902" y="951"/>
                  </a:lnTo>
                  <a:lnTo>
                    <a:pt x="4919" y="1009"/>
                  </a:lnTo>
                  <a:lnTo>
                    <a:pt x="4882" y="1033"/>
                  </a:lnTo>
                  <a:lnTo>
                    <a:pt x="4842" y="1042"/>
                  </a:lnTo>
                  <a:lnTo>
                    <a:pt x="4843" y="1074"/>
                  </a:lnTo>
                  <a:lnTo>
                    <a:pt x="4893" y="1086"/>
                  </a:lnTo>
                  <a:lnTo>
                    <a:pt x="4902" y="1112"/>
                  </a:lnTo>
                  <a:lnTo>
                    <a:pt x="4940" y="1125"/>
                  </a:lnTo>
                  <a:lnTo>
                    <a:pt x="4949" y="1086"/>
                  </a:lnTo>
                  <a:lnTo>
                    <a:pt x="4964" y="1042"/>
                  </a:lnTo>
                  <a:lnTo>
                    <a:pt x="5006" y="993"/>
                  </a:lnTo>
                  <a:lnTo>
                    <a:pt x="5013" y="958"/>
                  </a:lnTo>
                  <a:lnTo>
                    <a:pt x="4996" y="901"/>
                  </a:lnTo>
                  <a:lnTo>
                    <a:pt x="4950" y="862"/>
                  </a:lnTo>
                  <a:lnTo>
                    <a:pt x="4921" y="798"/>
                  </a:lnTo>
                  <a:lnTo>
                    <a:pt x="4887" y="781"/>
                  </a:lnTo>
                  <a:lnTo>
                    <a:pt x="4821" y="774"/>
                  </a:lnTo>
                  <a:lnTo>
                    <a:pt x="4738" y="688"/>
                  </a:lnTo>
                  <a:lnTo>
                    <a:pt x="4718" y="605"/>
                  </a:lnTo>
                  <a:lnTo>
                    <a:pt x="4722" y="556"/>
                  </a:lnTo>
                  <a:lnTo>
                    <a:pt x="4750" y="528"/>
                  </a:lnTo>
                  <a:lnTo>
                    <a:pt x="4866" y="447"/>
                  </a:lnTo>
                  <a:lnTo>
                    <a:pt x="4892" y="399"/>
                  </a:lnTo>
                  <a:lnTo>
                    <a:pt x="4889" y="338"/>
                  </a:lnTo>
                  <a:lnTo>
                    <a:pt x="4866" y="303"/>
                  </a:lnTo>
                  <a:lnTo>
                    <a:pt x="4818" y="278"/>
                  </a:lnTo>
                  <a:lnTo>
                    <a:pt x="4702" y="283"/>
                  </a:lnTo>
                  <a:lnTo>
                    <a:pt x="4611" y="296"/>
                  </a:lnTo>
                  <a:lnTo>
                    <a:pt x="4524" y="299"/>
                  </a:lnTo>
                  <a:lnTo>
                    <a:pt x="4475" y="287"/>
                  </a:lnTo>
                  <a:lnTo>
                    <a:pt x="4429" y="193"/>
                  </a:lnTo>
                  <a:lnTo>
                    <a:pt x="4419" y="141"/>
                  </a:lnTo>
                  <a:lnTo>
                    <a:pt x="4427" y="96"/>
                  </a:lnTo>
                  <a:lnTo>
                    <a:pt x="4471" y="75"/>
                  </a:lnTo>
                  <a:lnTo>
                    <a:pt x="4503" y="59"/>
                  </a:lnTo>
                  <a:lnTo>
                    <a:pt x="4506" y="30"/>
                  </a:lnTo>
                  <a:lnTo>
                    <a:pt x="4477" y="0"/>
                  </a:lnTo>
                  <a:lnTo>
                    <a:pt x="4427" y="9"/>
                  </a:lnTo>
                  <a:lnTo>
                    <a:pt x="4369" y="17"/>
                  </a:lnTo>
                  <a:close/>
                  <a:moveTo>
                    <a:pt x="4044" y="205"/>
                  </a:moveTo>
                  <a:lnTo>
                    <a:pt x="4008" y="225"/>
                  </a:lnTo>
                  <a:lnTo>
                    <a:pt x="3978" y="262"/>
                  </a:lnTo>
                  <a:lnTo>
                    <a:pt x="3968" y="293"/>
                  </a:lnTo>
                  <a:lnTo>
                    <a:pt x="3969" y="340"/>
                  </a:lnTo>
                  <a:lnTo>
                    <a:pt x="3962" y="386"/>
                  </a:lnTo>
                  <a:lnTo>
                    <a:pt x="3948" y="420"/>
                  </a:lnTo>
                  <a:lnTo>
                    <a:pt x="3927" y="456"/>
                  </a:lnTo>
                  <a:lnTo>
                    <a:pt x="3917" y="496"/>
                  </a:lnTo>
                  <a:lnTo>
                    <a:pt x="3910" y="536"/>
                  </a:lnTo>
                  <a:lnTo>
                    <a:pt x="3905" y="567"/>
                  </a:lnTo>
                  <a:lnTo>
                    <a:pt x="3926" y="589"/>
                  </a:lnTo>
                  <a:lnTo>
                    <a:pt x="3950" y="570"/>
                  </a:lnTo>
                  <a:lnTo>
                    <a:pt x="3963" y="528"/>
                  </a:lnTo>
                  <a:lnTo>
                    <a:pt x="3974" y="468"/>
                  </a:lnTo>
                  <a:lnTo>
                    <a:pt x="3986" y="420"/>
                  </a:lnTo>
                  <a:lnTo>
                    <a:pt x="3994" y="364"/>
                  </a:lnTo>
                  <a:lnTo>
                    <a:pt x="4005" y="311"/>
                  </a:lnTo>
                  <a:lnTo>
                    <a:pt x="4027" y="285"/>
                  </a:lnTo>
                  <a:lnTo>
                    <a:pt x="4064" y="256"/>
                  </a:lnTo>
                  <a:lnTo>
                    <a:pt x="4074" y="241"/>
                  </a:lnTo>
                  <a:lnTo>
                    <a:pt x="4066" y="220"/>
                  </a:lnTo>
                  <a:lnTo>
                    <a:pt x="4044" y="205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0" name="Hessen">
              <a:extLst>
                <a:ext uri="{FF2B5EF4-FFF2-40B4-BE49-F238E27FC236}">
                  <a16:creationId xmlns:a16="http://schemas.microsoft.com/office/drawing/2014/main" id="{55CECD0B-80F6-8B32-2840-BBC6905F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895" y="2380386"/>
              <a:ext cx="737057" cy="1163833"/>
            </a:xfrm>
            <a:custGeom>
              <a:avLst/>
              <a:gdLst>
                <a:gd name="T0" fmla="*/ 3554 w 3907"/>
                <a:gd name="T1" fmla="*/ 952 h 5645"/>
                <a:gd name="T2" fmla="*/ 3413 w 3907"/>
                <a:gd name="T3" fmla="*/ 669 h 5645"/>
                <a:gd name="T4" fmla="*/ 3321 w 3907"/>
                <a:gd name="T5" fmla="*/ 719 h 5645"/>
                <a:gd name="T6" fmla="*/ 3205 w 3907"/>
                <a:gd name="T7" fmla="*/ 698 h 5645"/>
                <a:gd name="T8" fmla="*/ 3164 w 3907"/>
                <a:gd name="T9" fmla="*/ 854 h 5645"/>
                <a:gd name="T10" fmla="*/ 2913 w 3907"/>
                <a:gd name="T11" fmla="*/ 839 h 5645"/>
                <a:gd name="T12" fmla="*/ 2896 w 3907"/>
                <a:gd name="T13" fmla="*/ 651 h 5645"/>
                <a:gd name="T14" fmla="*/ 2879 w 3907"/>
                <a:gd name="T15" fmla="*/ 357 h 5645"/>
                <a:gd name="T16" fmla="*/ 2929 w 3907"/>
                <a:gd name="T17" fmla="*/ 211 h 5645"/>
                <a:gd name="T18" fmla="*/ 2948 w 3907"/>
                <a:gd name="T19" fmla="*/ 62 h 5645"/>
                <a:gd name="T20" fmla="*/ 2713 w 3907"/>
                <a:gd name="T21" fmla="*/ 0 h 5645"/>
                <a:gd name="T22" fmla="*/ 2474 w 3907"/>
                <a:gd name="T23" fmla="*/ 256 h 5645"/>
                <a:gd name="T24" fmla="*/ 2250 w 3907"/>
                <a:gd name="T25" fmla="*/ 498 h 5645"/>
                <a:gd name="T26" fmla="*/ 2074 w 3907"/>
                <a:gd name="T27" fmla="*/ 400 h 5645"/>
                <a:gd name="T28" fmla="*/ 1823 w 3907"/>
                <a:gd name="T29" fmla="*/ 573 h 5645"/>
                <a:gd name="T30" fmla="*/ 1475 w 3907"/>
                <a:gd name="T31" fmla="*/ 710 h 5645"/>
                <a:gd name="T32" fmla="*/ 1290 w 3907"/>
                <a:gd name="T33" fmla="*/ 999 h 5645"/>
                <a:gd name="T34" fmla="*/ 1533 w 3907"/>
                <a:gd name="T35" fmla="*/ 1088 h 5645"/>
                <a:gd name="T36" fmla="*/ 1352 w 3907"/>
                <a:gd name="T37" fmla="*/ 1418 h 5645"/>
                <a:gd name="T38" fmla="*/ 1105 w 3907"/>
                <a:gd name="T39" fmla="*/ 1729 h 5645"/>
                <a:gd name="T40" fmla="*/ 836 w 3907"/>
                <a:gd name="T41" fmla="*/ 1964 h 5645"/>
                <a:gd name="T42" fmla="*/ 553 w 3907"/>
                <a:gd name="T43" fmla="*/ 2447 h 5645"/>
                <a:gd name="T44" fmla="*/ 536 w 3907"/>
                <a:gd name="T45" fmla="*/ 2838 h 5645"/>
                <a:gd name="T46" fmla="*/ 388 w 3907"/>
                <a:gd name="T47" fmla="*/ 3043 h 5645"/>
                <a:gd name="T48" fmla="*/ 522 w 3907"/>
                <a:gd name="T49" fmla="*/ 3356 h 5645"/>
                <a:gd name="T50" fmla="*/ 414 w 3907"/>
                <a:gd name="T51" fmla="*/ 3501 h 5645"/>
                <a:gd name="T52" fmla="*/ 348 w 3907"/>
                <a:gd name="T53" fmla="*/ 3591 h 5645"/>
                <a:gd name="T54" fmla="*/ 253 w 3907"/>
                <a:gd name="T55" fmla="*/ 3813 h 5645"/>
                <a:gd name="T56" fmla="*/ 102 w 3907"/>
                <a:gd name="T57" fmla="*/ 3917 h 5645"/>
                <a:gd name="T58" fmla="*/ 143 w 3907"/>
                <a:gd name="T59" fmla="*/ 4146 h 5645"/>
                <a:gd name="T60" fmla="*/ 479 w 3907"/>
                <a:gd name="T61" fmla="*/ 4140 h 5645"/>
                <a:gd name="T62" fmla="*/ 921 w 3907"/>
                <a:gd name="T63" fmla="*/ 4311 h 5645"/>
                <a:gd name="T64" fmla="*/ 1002 w 3907"/>
                <a:gd name="T65" fmla="*/ 4672 h 5645"/>
                <a:gd name="T66" fmla="*/ 1058 w 3907"/>
                <a:gd name="T67" fmla="*/ 4841 h 5645"/>
                <a:gd name="T68" fmla="*/ 995 w 3907"/>
                <a:gd name="T69" fmla="*/ 5119 h 5645"/>
                <a:gd name="T70" fmla="*/ 1238 w 3907"/>
                <a:gd name="T71" fmla="*/ 5329 h 5645"/>
                <a:gd name="T72" fmla="*/ 1449 w 3907"/>
                <a:gd name="T73" fmla="*/ 5102 h 5645"/>
                <a:gd name="T74" fmla="*/ 1658 w 3907"/>
                <a:gd name="T75" fmla="*/ 5331 h 5645"/>
                <a:gd name="T76" fmla="*/ 1673 w 3907"/>
                <a:gd name="T77" fmla="*/ 5468 h 5645"/>
                <a:gd name="T78" fmla="*/ 1741 w 3907"/>
                <a:gd name="T79" fmla="*/ 5633 h 5645"/>
                <a:gd name="T80" fmla="*/ 1979 w 3907"/>
                <a:gd name="T81" fmla="*/ 5391 h 5645"/>
                <a:gd name="T82" fmla="*/ 2091 w 3907"/>
                <a:gd name="T83" fmla="*/ 5235 h 5645"/>
                <a:gd name="T84" fmla="*/ 2075 w 3907"/>
                <a:gd name="T85" fmla="*/ 4943 h 5645"/>
                <a:gd name="T86" fmla="*/ 2134 w 3907"/>
                <a:gd name="T87" fmla="*/ 4664 h 5645"/>
                <a:gd name="T88" fmla="*/ 1990 w 3907"/>
                <a:gd name="T89" fmla="*/ 4349 h 5645"/>
                <a:gd name="T90" fmla="*/ 1971 w 3907"/>
                <a:gd name="T91" fmla="*/ 3886 h 5645"/>
                <a:gd name="T92" fmla="*/ 2308 w 3907"/>
                <a:gd name="T93" fmla="*/ 3809 h 5645"/>
                <a:gd name="T94" fmla="*/ 2780 w 3907"/>
                <a:gd name="T95" fmla="*/ 3771 h 5645"/>
                <a:gd name="T96" fmla="*/ 2944 w 3907"/>
                <a:gd name="T97" fmla="*/ 3606 h 5645"/>
                <a:gd name="T98" fmla="*/ 3102 w 3907"/>
                <a:gd name="T99" fmla="*/ 3287 h 5645"/>
                <a:gd name="T100" fmla="*/ 3571 w 3907"/>
                <a:gd name="T101" fmla="*/ 2985 h 5645"/>
                <a:gd name="T102" fmla="*/ 3616 w 3907"/>
                <a:gd name="T103" fmla="*/ 2623 h 5645"/>
                <a:gd name="T104" fmla="*/ 3571 w 3907"/>
                <a:gd name="T105" fmla="*/ 2500 h 5645"/>
                <a:gd name="T106" fmla="*/ 3384 w 3907"/>
                <a:gd name="T107" fmla="*/ 2597 h 5645"/>
                <a:gd name="T108" fmla="*/ 3430 w 3907"/>
                <a:gd name="T109" fmla="*/ 2328 h 5645"/>
                <a:gd name="T110" fmla="*/ 3549 w 3907"/>
                <a:gd name="T111" fmla="*/ 2107 h 5645"/>
                <a:gd name="T112" fmla="*/ 3561 w 3907"/>
                <a:gd name="T113" fmla="*/ 1885 h 5645"/>
                <a:gd name="T114" fmla="*/ 3442 w 3907"/>
                <a:gd name="T115" fmla="*/ 1827 h 5645"/>
                <a:gd name="T116" fmla="*/ 3572 w 3907"/>
                <a:gd name="T117" fmla="*/ 1736 h 5645"/>
                <a:gd name="T118" fmla="*/ 3862 w 3907"/>
                <a:gd name="T119" fmla="*/ 1629 h 5645"/>
                <a:gd name="T120" fmla="*/ 3788 w 3907"/>
                <a:gd name="T121" fmla="*/ 1375 h 5645"/>
                <a:gd name="T122" fmla="*/ 3850 w 3907"/>
                <a:gd name="T123" fmla="*/ 1383 h 5645"/>
                <a:gd name="T124" fmla="*/ 3802 w 3907"/>
                <a:gd name="T125" fmla="*/ 1134 h 5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07" h="5645">
                  <a:moveTo>
                    <a:pt x="3724" y="1118"/>
                  </a:moveTo>
                  <a:lnTo>
                    <a:pt x="3679" y="1100"/>
                  </a:lnTo>
                  <a:lnTo>
                    <a:pt x="3650" y="1080"/>
                  </a:lnTo>
                  <a:lnTo>
                    <a:pt x="3624" y="1047"/>
                  </a:lnTo>
                  <a:lnTo>
                    <a:pt x="3618" y="1007"/>
                  </a:lnTo>
                  <a:lnTo>
                    <a:pt x="3601" y="963"/>
                  </a:lnTo>
                  <a:lnTo>
                    <a:pt x="3554" y="952"/>
                  </a:lnTo>
                  <a:lnTo>
                    <a:pt x="3503" y="952"/>
                  </a:lnTo>
                  <a:lnTo>
                    <a:pt x="3476" y="926"/>
                  </a:lnTo>
                  <a:lnTo>
                    <a:pt x="3437" y="894"/>
                  </a:lnTo>
                  <a:lnTo>
                    <a:pt x="3445" y="862"/>
                  </a:lnTo>
                  <a:lnTo>
                    <a:pt x="3428" y="818"/>
                  </a:lnTo>
                  <a:lnTo>
                    <a:pt x="3411" y="721"/>
                  </a:lnTo>
                  <a:lnTo>
                    <a:pt x="3413" y="669"/>
                  </a:lnTo>
                  <a:lnTo>
                    <a:pt x="3411" y="640"/>
                  </a:lnTo>
                  <a:lnTo>
                    <a:pt x="3372" y="614"/>
                  </a:lnTo>
                  <a:lnTo>
                    <a:pt x="3329" y="611"/>
                  </a:lnTo>
                  <a:lnTo>
                    <a:pt x="3291" y="628"/>
                  </a:lnTo>
                  <a:lnTo>
                    <a:pt x="3306" y="660"/>
                  </a:lnTo>
                  <a:lnTo>
                    <a:pt x="3323" y="691"/>
                  </a:lnTo>
                  <a:lnTo>
                    <a:pt x="3321" y="719"/>
                  </a:lnTo>
                  <a:lnTo>
                    <a:pt x="3295" y="730"/>
                  </a:lnTo>
                  <a:lnTo>
                    <a:pt x="3275" y="695"/>
                  </a:lnTo>
                  <a:lnTo>
                    <a:pt x="3263" y="654"/>
                  </a:lnTo>
                  <a:lnTo>
                    <a:pt x="3243" y="626"/>
                  </a:lnTo>
                  <a:lnTo>
                    <a:pt x="3217" y="631"/>
                  </a:lnTo>
                  <a:lnTo>
                    <a:pt x="3222" y="674"/>
                  </a:lnTo>
                  <a:lnTo>
                    <a:pt x="3205" y="698"/>
                  </a:lnTo>
                  <a:lnTo>
                    <a:pt x="3161" y="701"/>
                  </a:lnTo>
                  <a:lnTo>
                    <a:pt x="3101" y="727"/>
                  </a:lnTo>
                  <a:lnTo>
                    <a:pt x="3075" y="756"/>
                  </a:lnTo>
                  <a:lnTo>
                    <a:pt x="3090" y="785"/>
                  </a:lnTo>
                  <a:lnTo>
                    <a:pt x="3101" y="827"/>
                  </a:lnTo>
                  <a:lnTo>
                    <a:pt x="3138" y="848"/>
                  </a:lnTo>
                  <a:lnTo>
                    <a:pt x="3164" y="854"/>
                  </a:lnTo>
                  <a:lnTo>
                    <a:pt x="3170" y="886"/>
                  </a:lnTo>
                  <a:lnTo>
                    <a:pt x="3133" y="912"/>
                  </a:lnTo>
                  <a:lnTo>
                    <a:pt x="3103" y="911"/>
                  </a:lnTo>
                  <a:lnTo>
                    <a:pt x="3049" y="902"/>
                  </a:lnTo>
                  <a:lnTo>
                    <a:pt x="2989" y="889"/>
                  </a:lnTo>
                  <a:lnTo>
                    <a:pt x="2947" y="874"/>
                  </a:lnTo>
                  <a:lnTo>
                    <a:pt x="2913" y="839"/>
                  </a:lnTo>
                  <a:lnTo>
                    <a:pt x="2828" y="781"/>
                  </a:lnTo>
                  <a:lnTo>
                    <a:pt x="2828" y="756"/>
                  </a:lnTo>
                  <a:lnTo>
                    <a:pt x="2853" y="736"/>
                  </a:lnTo>
                  <a:lnTo>
                    <a:pt x="2847" y="717"/>
                  </a:lnTo>
                  <a:lnTo>
                    <a:pt x="2840" y="689"/>
                  </a:lnTo>
                  <a:lnTo>
                    <a:pt x="2866" y="657"/>
                  </a:lnTo>
                  <a:lnTo>
                    <a:pt x="2896" y="651"/>
                  </a:lnTo>
                  <a:lnTo>
                    <a:pt x="2922" y="640"/>
                  </a:lnTo>
                  <a:lnTo>
                    <a:pt x="2959" y="617"/>
                  </a:lnTo>
                  <a:lnTo>
                    <a:pt x="2953" y="570"/>
                  </a:lnTo>
                  <a:lnTo>
                    <a:pt x="2948" y="498"/>
                  </a:lnTo>
                  <a:lnTo>
                    <a:pt x="2947" y="463"/>
                  </a:lnTo>
                  <a:lnTo>
                    <a:pt x="2890" y="398"/>
                  </a:lnTo>
                  <a:lnTo>
                    <a:pt x="2879" y="357"/>
                  </a:lnTo>
                  <a:lnTo>
                    <a:pt x="2884" y="340"/>
                  </a:lnTo>
                  <a:lnTo>
                    <a:pt x="2921" y="340"/>
                  </a:lnTo>
                  <a:lnTo>
                    <a:pt x="2924" y="307"/>
                  </a:lnTo>
                  <a:lnTo>
                    <a:pt x="2929" y="284"/>
                  </a:lnTo>
                  <a:lnTo>
                    <a:pt x="2971" y="264"/>
                  </a:lnTo>
                  <a:lnTo>
                    <a:pt x="2955" y="235"/>
                  </a:lnTo>
                  <a:lnTo>
                    <a:pt x="2929" y="211"/>
                  </a:lnTo>
                  <a:lnTo>
                    <a:pt x="2955" y="186"/>
                  </a:lnTo>
                  <a:lnTo>
                    <a:pt x="2989" y="212"/>
                  </a:lnTo>
                  <a:lnTo>
                    <a:pt x="3026" y="230"/>
                  </a:lnTo>
                  <a:lnTo>
                    <a:pt x="3048" y="211"/>
                  </a:lnTo>
                  <a:lnTo>
                    <a:pt x="3023" y="177"/>
                  </a:lnTo>
                  <a:lnTo>
                    <a:pt x="2982" y="140"/>
                  </a:lnTo>
                  <a:lnTo>
                    <a:pt x="2948" y="62"/>
                  </a:lnTo>
                  <a:lnTo>
                    <a:pt x="2921" y="59"/>
                  </a:lnTo>
                  <a:lnTo>
                    <a:pt x="2861" y="64"/>
                  </a:lnTo>
                  <a:lnTo>
                    <a:pt x="2826" y="42"/>
                  </a:lnTo>
                  <a:lnTo>
                    <a:pt x="2795" y="82"/>
                  </a:lnTo>
                  <a:lnTo>
                    <a:pt x="2737" y="84"/>
                  </a:lnTo>
                  <a:lnTo>
                    <a:pt x="2739" y="24"/>
                  </a:lnTo>
                  <a:lnTo>
                    <a:pt x="2713" y="0"/>
                  </a:lnTo>
                  <a:lnTo>
                    <a:pt x="2655" y="17"/>
                  </a:lnTo>
                  <a:lnTo>
                    <a:pt x="2627" y="62"/>
                  </a:lnTo>
                  <a:lnTo>
                    <a:pt x="2580" y="82"/>
                  </a:lnTo>
                  <a:lnTo>
                    <a:pt x="2498" y="101"/>
                  </a:lnTo>
                  <a:lnTo>
                    <a:pt x="2476" y="128"/>
                  </a:lnTo>
                  <a:lnTo>
                    <a:pt x="2533" y="168"/>
                  </a:lnTo>
                  <a:lnTo>
                    <a:pt x="2474" y="256"/>
                  </a:lnTo>
                  <a:lnTo>
                    <a:pt x="2442" y="348"/>
                  </a:lnTo>
                  <a:lnTo>
                    <a:pt x="2410" y="370"/>
                  </a:lnTo>
                  <a:lnTo>
                    <a:pt x="2363" y="389"/>
                  </a:lnTo>
                  <a:lnTo>
                    <a:pt x="2317" y="417"/>
                  </a:lnTo>
                  <a:lnTo>
                    <a:pt x="2296" y="446"/>
                  </a:lnTo>
                  <a:lnTo>
                    <a:pt x="2280" y="484"/>
                  </a:lnTo>
                  <a:lnTo>
                    <a:pt x="2250" y="498"/>
                  </a:lnTo>
                  <a:lnTo>
                    <a:pt x="2178" y="530"/>
                  </a:lnTo>
                  <a:lnTo>
                    <a:pt x="2149" y="538"/>
                  </a:lnTo>
                  <a:lnTo>
                    <a:pt x="2091" y="533"/>
                  </a:lnTo>
                  <a:lnTo>
                    <a:pt x="2074" y="506"/>
                  </a:lnTo>
                  <a:lnTo>
                    <a:pt x="2063" y="469"/>
                  </a:lnTo>
                  <a:lnTo>
                    <a:pt x="2085" y="417"/>
                  </a:lnTo>
                  <a:lnTo>
                    <a:pt x="2074" y="400"/>
                  </a:lnTo>
                  <a:lnTo>
                    <a:pt x="2001" y="398"/>
                  </a:lnTo>
                  <a:lnTo>
                    <a:pt x="1987" y="353"/>
                  </a:lnTo>
                  <a:lnTo>
                    <a:pt x="1953" y="362"/>
                  </a:lnTo>
                  <a:lnTo>
                    <a:pt x="1878" y="391"/>
                  </a:lnTo>
                  <a:lnTo>
                    <a:pt x="1779" y="440"/>
                  </a:lnTo>
                  <a:lnTo>
                    <a:pt x="1794" y="490"/>
                  </a:lnTo>
                  <a:lnTo>
                    <a:pt x="1823" y="573"/>
                  </a:lnTo>
                  <a:lnTo>
                    <a:pt x="1860" y="590"/>
                  </a:lnTo>
                  <a:lnTo>
                    <a:pt x="1869" y="657"/>
                  </a:lnTo>
                  <a:lnTo>
                    <a:pt x="1834" y="674"/>
                  </a:lnTo>
                  <a:lnTo>
                    <a:pt x="1759" y="695"/>
                  </a:lnTo>
                  <a:lnTo>
                    <a:pt x="1697" y="678"/>
                  </a:lnTo>
                  <a:lnTo>
                    <a:pt x="1629" y="691"/>
                  </a:lnTo>
                  <a:lnTo>
                    <a:pt x="1475" y="710"/>
                  </a:lnTo>
                  <a:lnTo>
                    <a:pt x="1447" y="721"/>
                  </a:lnTo>
                  <a:lnTo>
                    <a:pt x="1397" y="779"/>
                  </a:lnTo>
                  <a:lnTo>
                    <a:pt x="1346" y="811"/>
                  </a:lnTo>
                  <a:lnTo>
                    <a:pt x="1322" y="859"/>
                  </a:lnTo>
                  <a:lnTo>
                    <a:pt x="1255" y="943"/>
                  </a:lnTo>
                  <a:lnTo>
                    <a:pt x="1247" y="984"/>
                  </a:lnTo>
                  <a:lnTo>
                    <a:pt x="1290" y="999"/>
                  </a:lnTo>
                  <a:lnTo>
                    <a:pt x="1290" y="1051"/>
                  </a:lnTo>
                  <a:lnTo>
                    <a:pt x="1325" y="1048"/>
                  </a:lnTo>
                  <a:lnTo>
                    <a:pt x="1376" y="1010"/>
                  </a:lnTo>
                  <a:lnTo>
                    <a:pt x="1436" y="984"/>
                  </a:lnTo>
                  <a:lnTo>
                    <a:pt x="1481" y="972"/>
                  </a:lnTo>
                  <a:lnTo>
                    <a:pt x="1525" y="1025"/>
                  </a:lnTo>
                  <a:lnTo>
                    <a:pt x="1533" y="1088"/>
                  </a:lnTo>
                  <a:lnTo>
                    <a:pt x="1559" y="1154"/>
                  </a:lnTo>
                  <a:lnTo>
                    <a:pt x="1545" y="1238"/>
                  </a:lnTo>
                  <a:lnTo>
                    <a:pt x="1455" y="1320"/>
                  </a:lnTo>
                  <a:lnTo>
                    <a:pt x="1495" y="1374"/>
                  </a:lnTo>
                  <a:lnTo>
                    <a:pt x="1438" y="1415"/>
                  </a:lnTo>
                  <a:lnTo>
                    <a:pt x="1397" y="1426"/>
                  </a:lnTo>
                  <a:lnTo>
                    <a:pt x="1352" y="1418"/>
                  </a:lnTo>
                  <a:lnTo>
                    <a:pt x="1296" y="1412"/>
                  </a:lnTo>
                  <a:lnTo>
                    <a:pt x="1169" y="1447"/>
                  </a:lnTo>
                  <a:lnTo>
                    <a:pt x="1171" y="1495"/>
                  </a:lnTo>
                  <a:lnTo>
                    <a:pt x="1184" y="1518"/>
                  </a:lnTo>
                  <a:lnTo>
                    <a:pt x="1163" y="1559"/>
                  </a:lnTo>
                  <a:lnTo>
                    <a:pt x="1197" y="1623"/>
                  </a:lnTo>
                  <a:lnTo>
                    <a:pt x="1105" y="1729"/>
                  </a:lnTo>
                  <a:lnTo>
                    <a:pt x="1068" y="1826"/>
                  </a:lnTo>
                  <a:lnTo>
                    <a:pt x="1074" y="1871"/>
                  </a:lnTo>
                  <a:lnTo>
                    <a:pt x="1042" y="1871"/>
                  </a:lnTo>
                  <a:lnTo>
                    <a:pt x="971" y="1953"/>
                  </a:lnTo>
                  <a:lnTo>
                    <a:pt x="921" y="2013"/>
                  </a:lnTo>
                  <a:lnTo>
                    <a:pt x="842" y="2010"/>
                  </a:lnTo>
                  <a:lnTo>
                    <a:pt x="836" y="1964"/>
                  </a:lnTo>
                  <a:lnTo>
                    <a:pt x="785" y="1959"/>
                  </a:lnTo>
                  <a:lnTo>
                    <a:pt x="633" y="2132"/>
                  </a:lnTo>
                  <a:lnTo>
                    <a:pt x="547" y="2207"/>
                  </a:lnTo>
                  <a:lnTo>
                    <a:pt x="600" y="2287"/>
                  </a:lnTo>
                  <a:lnTo>
                    <a:pt x="616" y="2349"/>
                  </a:lnTo>
                  <a:lnTo>
                    <a:pt x="565" y="2436"/>
                  </a:lnTo>
                  <a:lnTo>
                    <a:pt x="553" y="2447"/>
                  </a:lnTo>
                  <a:lnTo>
                    <a:pt x="573" y="2463"/>
                  </a:lnTo>
                  <a:lnTo>
                    <a:pt x="538" y="2510"/>
                  </a:lnTo>
                  <a:lnTo>
                    <a:pt x="586" y="2594"/>
                  </a:lnTo>
                  <a:lnTo>
                    <a:pt x="594" y="2664"/>
                  </a:lnTo>
                  <a:lnTo>
                    <a:pt x="594" y="2721"/>
                  </a:lnTo>
                  <a:lnTo>
                    <a:pt x="575" y="2792"/>
                  </a:lnTo>
                  <a:lnTo>
                    <a:pt x="536" y="2838"/>
                  </a:lnTo>
                  <a:lnTo>
                    <a:pt x="480" y="2834"/>
                  </a:lnTo>
                  <a:lnTo>
                    <a:pt x="467" y="2793"/>
                  </a:lnTo>
                  <a:lnTo>
                    <a:pt x="431" y="2789"/>
                  </a:lnTo>
                  <a:lnTo>
                    <a:pt x="353" y="2864"/>
                  </a:lnTo>
                  <a:lnTo>
                    <a:pt x="339" y="2951"/>
                  </a:lnTo>
                  <a:lnTo>
                    <a:pt x="352" y="3005"/>
                  </a:lnTo>
                  <a:lnTo>
                    <a:pt x="388" y="3043"/>
                  </a:lnTo>
                  <a:lnTo>
                    <a:pt x="341" y="3091"/>
                  </a:lnTo>
                  <a:lnTo>
                    <a:pt x="323" y="3138"/>
                  </a:lnTo>
                  <a:lnTo>
                    <a:pt x="339" y="3170"/>
                  </a:lnTo>
                  <a:lnTo>
                    <a:pt x="384" y="3182"/>
                  </a:lnTo>
                  <a:lnTo>
                    <a:pt x="451" y="3235"/>
                  </a:lnTo>
                  <a:lnTo>
                    <a:pt x="489" y="3339"/>
                  </a:lnTo>
                  <a:lnTo>
                    <a:pt x="522" y="3356"/>
                  </a:lnTo>
                  <a:lnTo>
                    <a:pt x="536" y="3397"/>
                  </a:lnTo>
                  <a:lnTo>
                    <a:pt x="567" y="3455"/>
                  </a:lnTo>
                  <a:lnTo>
                    <a:pt x="544" y="3503"/>
                  </a:lnTo>
                  <a:lnTo>
                    <a:pt x="516" y="3517"/>
                  </a:lnTo>
                  <a:lnTo>
                    <a:pt x="493" y="3511"/>
                  </a:lnTo>
                  <a:lnTo>
                    <a:pt x="459" y="3486"/>
                  </a:lnTo>
                  <a:lnTo>
                    <a:pt x="414" y="3501"/>
                  </a:lnTo>
                  <a:lnTo>
                    <a:pt x="401" y="3529"/>
                  </a:lnTo>
                  <a:lnTo>
                    <a:pt x="439" y="3560"/>
                  </a:lnTo>
                  <a:lnTo>
                    <a:pt x="459" y="3588"/>
                  </a:lnTo>
                  <a:lnTo>
                    <a:pt x="433" y="3617"/>
                  </a:lnTo>
                  <a:lnTo>
                    <a:pt x="401" y="3630"/>
                  </a:lnTo>
                  <a:lnTo>
                    <a:pt x="372" y="3616"/>
                  </a:lnTo>
                  <a:lnTo>
                    <a:pt x="348" y="3591"/>
                  </a:lnTo>
                  <a:lnTo>
                    <a:pt x="293" y="3628"/>
                  </a:lnTo>
                  <a:lnTo>
                    <a:pt x="241" y="3650"/>
                  </a:lnTo>
                  <a:lnTo>
                    <a:pt x="209" y="3669"/>
                  </a:lnTo>
                  <a:lnTo>
                    <a:pt x="199" y="3712"/>
                  </a:lnTo>
                  <a:lnTo>
                    <a:pt x="174" y="3733"/>
                  </a:lnTo>
                  <a:lnTo>
                    <a:pt x="210" y="3787"/>
                  </a:lnTo>
                  <a:lnTo>
                    <a:pt x="253" y="3813"/>
                  </a:lnTo>
                  <a:lnTo>
                    <a:pt x="248" y="3861"/>
                  </a:lnTo>
                  <a:lnTo>
                    <a:pt x="243" y="3896"/>
                  </a:lnTo>
                  <a:lnTo>
                    <a:pt x="196" y="3886"/>
                  </a:lnTo>
                  <a:lnTo>
                    <a:pt x="164" y="3887"/>
                  </a:lnTo>
                  <a:lnTo>
                    <a:pt x="138" y="3862"/>
                  </a:lnTo>
                  <a:lnTo>
                    <a:pt x="105" y="3882"/>
                  </a:lnTo>
                  <a:lnTo>
                    <a:pt x="102" y="3917"/>
                  </a:lnTo>
                  <a:lnTo>
                    <a:pt x="94" y="3948"/>
                  </a:lnTo>
                  <a:lnTo>
                    <a:pt x="73" y="3958"/>
                  </a:lnTo>
                  <a:lnTo>
                    <a:pt x="51" y="3960"/>
                  </a:lnTo>
                  <a:lnTo>
                    <a:pt x="21" y="3993"/>
                  </a:lnTo>
                  <a:lnTo>
                    <a:pt x="0" y="4018"/>
                  </a:lnTo>
                  <a:lnTo>
                    <a:pt x="46" y="4071"/>
                  </a:lnTo>
                  <a:lnTo>
                    <a:pt x="143" y="4146"/>
                  </a:lnTo>
                  <a:lnTo>
                    <a:pt x="148" y="4215"/>
                  </a:lnTo>
                  <a:lnTo>
                    <a:pt x="191" y="4238"/>
                  </a:lnTo>
                  <a:lnTo>
                    <a:pt x="256" y="4232"/>
                  </a:lnTo>
                  <a:lnTo>
                    <a:pt x="321" y="4211"/>
                  </a:lnTo>
                  <a:lnTo>
                    <a:pt x="370" y="4185"/>
                  </a:lnTo>
                  <a:lnTo>
                    <a:pt x="426" y="4166"/>
                  </a:lnTo>
                  <a:lnTo>
                    <a:pt x="479" y="4140"/>
                  </a:lnTo>
                  <a:lnTo>
                    <a:pt x="527" y="4114"/>
                  </a:lnTo>
                  <a:lnTo>
                    <a:pt x="607" y="4087"/>
                  </a:lnTo>
                  <a:lnTo>
                    <a:pt x="649" y="4075"/>
                  </a:lnTo>
                  <a:lnTo>
                    <a:pt x="728" y="4083"/>
                  </a:lnTo>
                  <a:lnTo>
                    <a:pt x="804" y="4144"/>
                  </a:lnTo>
                  <a:lnTo>
                    <a:pt x="900" y="4265"/>
                  </a:lnTo>
                  <a:lnTo>
                    <a:pt x="921" y="4311"/>
                  </a:lnTo>
                  <a:lnTo>
                    <a:pt x="934" y="4393"/>
                  </a:lnTo>
                  <a:lnTo>
                    <a:pt x="909" y="4443"/>
                  </a:lnTo>
                  <a:lnTo>
                    <a:pt x="912" y="4473"/>
                  </a:lnTo>
                  <a:lnTo>
                    <a:pt x="955" y="4513"/>
                  </a:lnTo>
                  <a:lnTo>
                    <a:pt x="962" y="4582"/>
                  </a:lnTo>
                  <a:lnTo>
                    <a:pt x="979" y="4623"/>
                  </a:lnTo>
                  <a:lnTo>
                    <a:pt x="1002" y="4672"/>
                  </a:lnTo>
                  <a:lnTo>
                    <a:pt x="1015" y="4701"/>
                  </a:lnTo>
                  <a:lnTo>
                    <a:pt x="1028" y="4724"/>
                  </a:lnTo>
                  <a:lnTo>
                    <a:pt x="1088" y="4733"/>
                  </a:lnTo>
                  <a:lnTo>
                    <a:pt x="1111" y="4762"/>
                  </a:lnTo>
                  <a:lnTo>
                    <a:pt x="1092" y="4777"/>
                  </a:lnTo>
                  <a:lnTo>
                    <a:pt x="1065" y="4817"/>
                  </a:lnTo>
                  <a:lnTo>
                    <a:pt x="1058" y="4841"/>
                  </a:lnTo>
                  <a:lnTo>
                    <a:pt x="1039" y="4864"/>
                  </a:lnTo>
                  <a:lnTo>
                    <a:pt x="981" y="4882"/>
                  </a:lnTo>
                  <a:lnTo>
                    <a:pt x="933" y="4909"/>
                  </a:lnTo>
                  <a:lnTo>
                    <a:pt x="911" y="4934"/>
                  </a:lnTo>
                  <a:lnTo>
                    <a:pt x="916" y="4954"/>
                  </a:lnTo>
                  <a:lnTo>
                    <a:pt x="943" y="5018"/>
                  </a:lnTo>
                  <a:lnTo>
                    <a:pt x="995" y="5119"/>
                  </a:lnTo>
                  <a:lnTo>
                    <a:pt x="1026" y="5163"/>
                  </a:lnTo>
                  <a:lnTo>
                    <a:pt x="1021" y="5230"/>
                  </a:lnTo>
                  <a:lnTo>
                    <a:pt x="1021" y="5218"/>
                  </a:lnTo>
                  <a:lnTo>
                    <a:pt x="1059" y="5175"/>
                  </a:lnTo>
                  <a:lnTo>
                    <a:pt x="1113" y="5177"/>
                  </a:lnTo>
                  <a:lnTo>
                    <a:pt x="1168" y="5239"/>
                  </a:lnTo>
                  <a:lnTo>
                    <a:pt x="1238" y="5329"/>
                  </a:lnTo>
                  <a:lnTo>
                    <a:pt x="1279" y="5344"/>
                  </a:lnTo>
                  <a:lnTo>
                    <a:pt x="1318" y="5305"/>
                  </a:lnTo>
                  <a:lnTo>
                    <a:pt x="1318" y="5218"/>
                  </a:lnTo>
                  <a:lnTo>
                    <a:pt x="1307" y="5170"/>
                  </a:lnTo>
                  <a:lnTo>
                    <a:pt x="1296" y="5129"/>
                  </a:lnTo>
                  <a:lnTo>
                    <a:pt x="1408" y="5102"/>
                  </a:lnTo>
                  <a:lnTo>
                    <a:pt x="1449" y="5102"/>
                  </a:lnTo>
                  <a:lnTo>
                    <a:pt x="1463" y="5141"/>
                  </a:lnTo>
                  <a:lnTo>
                    <a:pt x="1444" y="5183"/>
                  </a:lnTo>
                  <a:lnTo>
                    <a:pt x="1478" y="5302"/>
                  </a:lnTo>
                  <a:lnTo>
                    <a:pt x="1527" y="5344"/>
                  </a:lnTo>
                  <a:lnTo>
                    <a:pt x="1585" y="5362"/>
                  </a:lnTo>
                  <a:lnTo>
                    <a:pt x="1632" y="5334"/>
                  </a:lnTo>
                  <a:lnTo>
                    <a:pt x="1658" y="5331"/>
                  </a:lnTo>
                  <a:lnTo>
                    <a:pt x="1658" y="5383"/>
                  </a:lnTo>
                  <a:lnTo>
                    <a:pt x="1738" y="5375"/>
                  </a:lnTo>
                  <a:lnTo>
                    <a:pt x="1779" y="5388"/>
                  </a:lnTo>
                  <a:lnTo>
                    <a:pt x="1764" y="5447"/>
                  </a:lnTo>
                  <a:lnTo>
                    <a:pt x="1731" y="5463"/>
                  </a:lnTo>
                  <a:lnTo>
                    <a:pt x="1712" y="5442"/>
                  </a:lnTo>
                  <a:lnTo>
                    <a:pt x="1673" y="5468"/>
                  </a:lnTo>
                  <a:lnTo>
                    <a:pt x="1689" y="5551"/>
                  </a:lnTo>
                  <a:lnTo>
                    <a:pt x="1663" y="5575"/>
                  </a:lnTo>
                  <a:lnTo>
                    <a:pt x="1628" y="5598"/>
                  </a:lnTo>
                  <a:lnTo>
                    <a:pt x="1644" y="5645"/>
                  </a:lnTo>
                  <a:lnTo>
                    <a:pt x="1691" y="5612"/>
                  </a:lnTo>
                  <a:lnTo>
                    <a:pt x="1705" y="5630"/>
                  </a:lnTo>
                  <a:lnTo>
                    <a:pt x="1741" y="5633"/>
                  </a:lnTo>
                  <a:lnTo>
                    <a:pt x="1771" y="5579"/>
                  </a:lnTo>
                  <a:lnTo>
                    <a:pt x="1837" y="5520"/>
                  </a:lnTo>
                  <a:lnTo>
                    <a:pt x="1858" y="5484"/>
                  </a:lnTo>
                  <a:lnTo>
                    <a:pt x="1842" y="5447"/>
                  </a:lnTo>
                  <a:lnTo>
                    <a:pt x="1865" y="5404"/>
                  </a:lnTo>
                  <a:lnTo>
                    <a:pt x="1903" y="5377"/>
                  </a:lnTo>
                  <a:lnTo>
                    <a:pt x="1979" y="5391"/>
                  </a:lnTo>
                  <a:lnTo>
                    <a:pt x="2011" y="5386"/>
                  </a:lnTo>
                  <a:lnTo>
                    <a:pt x="2037" y="5339"/>
                  </a:lnTo>
                  <a:lnTo>
                    <a:pt x="2106" y="5357"/>
                  </a:lnTo>
                  <a:lnTo>
                    <a:pt x="2127" y="5357"/>
                  </a:lnTo>
                  <a:lnTo>
                    <a:pt x="2133" y="5321"/>
                  </a:lnTo>
                  <a:lnTo>
                    <a:pt x="2112" y="5294"/>
                  </a:lnTo>
                  <a:lnTo>
                    <a:pt x="2091" y="5235"/>
                  </a:lnTo>
                  <a:lnTo>
                    <a:pt x="2115" y="5199"/>
                  </a:lnTo>
                  <a:lnTo>
                    <a:pt x="2091" y="5175"/>
                  </a:lnTo>
                  <a:lnTo>
                    <a:pt x="2043" y="5130"/>
                  </a:lnTo>
                  <a:lnTo>
                    <a:pt x="2049" y="5084"/>
                  </a:lnTo>
                  <a:lnTo>
                    <a:pt x="2103" y="5043"/>
                  </a:lnTo>
                  <a:lnTo>
                    <a:pt x="2103" y="4987"/>
                  </a:lnTo>
                  <a:lnTo>
                    <a:pt x="2075" y="4943"/>
                  </a:lnTo>
                  <a:lnTo>
                    <a:pt x="2078" y="4907"/>
                  </a:lnTo>
                  <a:lnTo>
                    <a:pt x="2123" y="4894"/>
                  </a:lnTo>
                  <a:lnTo>
                    <a:pt x="2174" y="4797"/>
                  </a:lnTo>
                  <a:lnTo>
                    <a:pt x="2161" y="4766"/>
                  </a:lnTo>
                  <a:lnTo>
                    <a:pt x="2116" y="4731"/>
                  </a:lnTo>
                  <a:lnTo>
                    <a:pt x="2152" y="4692"/>
                  </a:lnTo>
                  <a:lnTo>
                    <a:pt x="2134" y="4664"/>
                  </a:lnTo>
                  <a:lnTo>
                    <a:pt x="2084" y="4676"/>
                  </a:lnTo>
                  <a:lnTo>
                    <a:pt x="2068" y="4618"/>
                  </a:lnTo>
                  <a:lnTo>
                    <a:pt x="2078" y="4580"/>
                  </a:lnTo>
                  <a:lnTo>
                    <a:pt x="2068" y="4557"/>
                  </a:lnTo>
                  <a:lnTo>
                    <a:pt x="1987" y="4503"/>
                  </a:lnTo>
                  <a:lnTo>
                    <a:pt x="1991" y="4455"/>
                  </a:lnTo>
                  <a:lnTo>
                    <a:pt x="1990" y="4349"/>
                  </a:lnTo>
                  <a:lnTo>
                    <a:pt x="1961" y="4192"/>
                  </a:lnTo>
                  <a:lnTo>
                    <a:pt x="2011" y="4188"/>
                  </a:lnTo>
                  <a:lnTo>
                    <a:pt x="1994" y="4124"/>
                  </a:lnTo>
                  <a:lnTo>
                    <a:pt x="1991" y="4054"/>
                  </a:lnTo>
                  <a:lnTo>
                    <a:pt x="1907" y="4059"/>
                  </a:lnTo>
                  <a:lnTo>
                    <a:pt x="1923" y="3996"/>
                  </a:lnTo>
                  <a:lnTo>
                    <a:pt x="1971" y="3886"/>
                  </a:lnTo>
                  <a:lnTo>
                    <a:pt x="2118" y="3851"/>
                  </a:lnTo>
                  <a:lnTo>
                    <a:pt x="2176" y="3870"/>
                  </a:lnTo>
                  <a:lnTo>
                    <a:pt x="2152" y="3920"/>
                  </a:lnTo>
                  <a:lnTo>
                    <a:pt x="2186" y="3940"/>
                  </a:lnTo>
                  <a:lnTo>
                    <a:pt x="2229" y="3870"/>
                  </a:lnTo>
                  <a:lnTo>
                    <a:pt x="2228" y="3824"/>
                  </a:lnTo>
                  <a:lnTo>
                    <a:pt x="2308" y="3809"/>
                  </a:lnTo>
                  <a:lnTo>
                    <a:pt x="2431" y="3822"/>
                  </a:lnTo>
                  <a:lnTo>
                    <a:pt x="2507" y="3834"/>
                  </a:lnTo>
                  <a:lnTo>
                    <a:pt x="2545" y="3856"/>
                  </a:lnTo>
                  <a:lnTo>
                    <a:pt x="2592" y="3962"/>
                  </a:lnTo>
                  <a:lnTo>
                    <a:pt x="2761" y="3912"/>
                  </a:lnTo>
                  <a:lnTo>
                    <a:pt x="2745" y="3824"/>
                  </a:lnTo>
                  <a:lnTo>
                    <a:pt x="2780" y="3771"/>
                  </a:lnTo>
                  <a:lnTo>
                    <a:pt x="2761" y="3744"/>
                  </a:lnTo>
                  <a:lnTo>
                    <a:pt x="2729" y="3733"/>
                  </a:lnTo>
                  <a:lnTo>
                    <a:pt x="2737" y="3680"/>
                  </a:lnTo>
                  <a:lnTo>
                    <a:pt x="2732" y="3577"/>
                  </a:lnTo>
                  <a:lnTo>
                    <a:pt x="2806" y="3600"/>
                  </a:lnTo>
                  <a:lnTo>
                    <a:pt x="2890" y="3611"/>
                  </a:lnTo>
                  <a:lnTo>
                    <a:pt x="2944" y="3606"/>
                  </a:lnTo>
                  <a:lnTo>
                    <a:pt x="2993" y="3585"/>
                  </a:lnTo>
                  <a:lnTo>
                    <a:pt x="2966" y="3549"/>
                  </a:lnTo>
                  <a:lnTo>
                    <a:pt x="2949" y="3533"/>
                  </a:lnTo>
                  <a:lnTo>
                    <a:pt x="2968" y="3504"/>
                  </a:lnTo>
                  <a:lnTo>
                    <a:pt x="3109" y="3418"/>
                  </a:lnTo>
                  <a:lnTo>
                    <a:pt x="3134" y="3358"/>
                  </a:lnTo>
                  <a:lnTo>
                    <a:pt x="3102" y="3287"/>
                  </a:lnTo>
                  <a:lnTo>
                    <a:pt x="3142" y="3239"/>
                  </a:lnTo>
                  <a:lnTo>
                    <a:pt x="3135" y="3113"/>
                  </a:lnTo>
                  <a:lnTo>
                    <a:pt x="3208" y="3105"/>
                  </a:lnTo>
                  <a:lnTo>
                    <a:pt x="3234" y="3145"/>
                  </a:lnTo>
                  <a:lnTo>
                    <a:pt x="3339" y="3161"/>
                  </a:lnTo>
                  <a:lnTo>
                    <a:pt x="3449" y="3113"/>
                  </a:lnTo>
                  <a:lnTo>
                    <a:pt x="3571" y="2985"/>
                  </a:lnTo>
                  <a:lnTo>
                    <a:pt x="3606" y="2889"/>
                  </a:lnTo>
                  <a:lnTo>
                    <a:pt x="3598" y="2826"/>
                  </a:lnTo>
                  <a:lnTo>
                    <a:pt x="3612" y="2814"/>
                  </a:lnTo>
                  <a:lnTo>
                    <a:pt x="3607" y="2769"/>
                  </a:lnTo>
                  <a:lnTo>
                    <a:pt x="3603" y="2719"/>
                  </a:lnTo>
                  <a:lnTo>
                    <a:pt x="3590" y="2643"/>
                  </a:lnTo>
                  <a:lnTo>
                    <a:pt x="3616" y="2623"/>
                  </a:lnTo>
                  <a:lnTo>
                    <a:pt x="3656" y="2632"/>
                  </a:lnTo>
                  <a:lnTo>
                    <a:pt x="3672" y="2611"/>
                  </a:lnTo>
                  <a:lnTo>
                    <a:pt x="3674" y="2591"/>
                  </a:lnTo>
                  <a:lnTo>
                    <a:pt x="3650" y="2554"/>
                  </a:lnTo>
                  <a:lnTo>
                    <a:pt x="3618" y="2515"/>
                  </a:lnTo>
                  <a:lnTo>
                    <a:pt x="3598" y="2496"/>
                  </a:lnTo>
                  <a:lnTo>
                    <a:pt x="3571" y="2500"/>
                  </a:lnTo>
                  <a:lnTo>
                    <a:pt x="3519" y="2502"/>
                  </a:lnTo>
                  <a:lnTo>
                    <a:pt x="3445" y="2519"/>
                  </a:lnTo>
                  <a:lnTo>
                    <a:pt x="3453" y="2543"/>
                  </a:lnTo>
                  <a:lnTo>
                    <a:pt x="3482" y="2574"/>
                  </a:lnTo>
                  <a:lnTo>
                    <a:pt x="3480" y="2603"/>
                  </a:lnTo>
                  <a:lnTo>
                    <a:pt x="3439" y="2608"/>
                  </a:lnTo>
                  <a:lnTo>
                    <a:pt x="3384" y="2597"/>
                  </a:lnTo>
                  <a:lnTo>
                    <a:pt x="3334" y="2591"/>
                  </a:lnTo>
                  <a:lnTo>
                    <a:pt x="3335" y="2556"/>
                  </a:lnTo>
                  <a:lnTo>
                    <a:pt x="3335" y="2537"/>
                  </a:lnTo>
                  <a:lnTo>
                    <a:pt x="3332" y="2505"/>
                  </a:lnTo>
                  <a:lnTo>
                    <a:pt x="3390" y="2445"/>
                  </a:lnTo>
                  <a:lnTo>
                    <a:pt x="3418" y="2378"/>
                  </a:lnTo>
                  <a:lnTo>
                    <a:pt x="3430" y="2328"/>
                  </a:lnTo>
                  <a:lnTo>
                    <a:pt x="3421" y="2302"/>
                  </a:lnTo>
                  <a:lnTo>
                    <a:pt x="3398" y="2280"/>
                  </a:lnTo>
                  <a:lnTo>
                    <a:pt x="3435" y="2260"/>
                  </a:lnTo>
                  <a:lnTo>
                    <a:pt x="3458" y="2237"/>
                  </a:lnTo>
                  <a:lnTo>
                    <a:pt x="3442" y="2195"/>
                  </a:lnTo>
                  <a:lnTo>
                    <a:pt x="3495" y="2116"/>
                  </a:lnTo>
                  <a:lnTo>
                    <a:pt x="3549" y="2107"/>
                  </a:lnTo>
                  <a:lnTo>
                    <a:pt x="3586" y="2080"/>
                  </a:lnTo>
                  <a:lnTo>
                    <a:pt x="3561" y="2038"/>
                  </a:lnTo>
                  <a:lnTo>
                    <a:pt x="3601" y="2018"/>
                  </a:lnTo>
                  <a:lnTo>
                    <a:pt x="3614" y="1975"/>
                  </a:lnTo>
                  <a:lnTo>
                    <a:pt x="3598" y="1942"/>
                  </a:lnTo>
                  <a:lnTo>
                    <a:pt x="3577" y="1907"/>
                  </a:lnTo>
                  <a:lnTo>
                    <a:pt x="3561" y="1885"/>
                  </a:lnTo>
                  <a:lnTo>
                    <a:pt x="3523" y="1900"/>
                  </a:lnTo>
                  <a:lnTo>
                    <a:pt x="3481" y="1917"/>
                  </a:lnTo>
                  <a:lnTo>
                    <a:pt x="3475" y="1902"/>
                  </a:lnTo>
                  <a:lnTo>
                    <a:pt x="3501" y="1876"/>
                  </a:lnTo>
                  <a:lnTo>
                    <a:pt x="3496" y="1852"/>
                  </a:lnTo>
                  <a:lnTo>
                    <a:pt x="3450" y="1860"/>
                  </a:lnTo>
                  <a:lnTo>
                    <a:pt x="3442" y="1827"/>
                  </a:lnTo>
                  <a:lnTo>
                    <a:pt x="3507" y="1823"/>
                  </a:lnTo>
                  <a:lnTo>
                    <a:pt x="3551" y="1837"/>
                  </a:lnTo>
                  <a:lnTo>
                    <a:pt x="3590" y="1838"/>
                  </a:lnTo>
                  <a:lnTo>
                    <a:pt x="3617" y="1826"/>
                  </a:lnTo>
                  <a:lnTo>
                    <a:pt x="3601" y="1804"/>
                  </a:lnTo>
                  <a:lnTo>
                    <a:pt x="3572" y="1762"/>
                  </a:lnTo>
                  <a:lnTo>
                    <a:pt x="3572" y="1736"/>
                  </a:lnTo>
                  <a:lnTo>
                    <a:pt x="3564" y="1669"/>
                  </a:lnTo>
                  <a:lnTo>
                    <a:pt x="3590" y="1658"/>
                  </a:lnTo>
                  <a:lnTo>
                    <a:pt x="3654" y="1660"/>
                  </a:lnTo>
                  <a:lnTo>
                    <a:pt x="3721" y="1654"/>
                  </a:lnTo>
                  <a:lnTo>
                    <a:pt x="3769" y="1689"/>
                  </a:lnTo>
                  <a:lnTo>
                    <a:pt x="3841" y="1660"/>
                  </a:lnTo>
                  <a:lnTo>
                    <a:pt x="3862" y="1629"/>
                  </a:lnTo>
                  <a:lnTo>
                    <a:pt x="3865" y="1599"/>
                  </a:lnTo>
                  <a:lnTo>
                    <a:pt x="3817" y="1570"/>
                  </a:lnTo>
                  <a:lnTo>
                    <a:pt x="3745" y="1528"/>
                  </a:lnTo>
                  <a:lnTo>
                    <a:pt x="3760" y="1473"/>
                  </a:lnTo>
                  <a:lnTo>
                    <a:pt x="3771" y="1439"/>
                  </a:lnTo>
                  <a:lnTo>
                    <a:pt x="3793" y="1406"/>
                  </a:lnTo>
                  <a:lnTo>
                    <a:pt x="3788" y="1375"/>
                  </a:lnTo>
                  <a:lnTo>
                    <a:pt x="3739" y="1355"/>
                  </a:lnTo>
                  <a:lnTo>
                    <a:pt x="3723" y="1327"/>
                  </a:lnTo>
                  <a:lnTo>
                    <a:pt x="3760" y="1296"/>
                  </a:lnTo>
                  <a:lnTo>
                    <a:pt x="3806" y="1290"/>
                  </a:lnTo>
                  <a:lnTo>
                    <a:pt x="3817" y="1322"/>
                  </a:lnTo>
                  <a:lnTo>
                    <a:pt x="3808" y="1349"/>
                  </a:lnTo>
                  <a:lnTo>
                    <a:pt x="3850" y="1383"/>
                  </a:lnTo>
                  <a:lnTo>
                    <a:pt x="3854" y="1371"/>
                  </a:lnTo>
                  <a:lnTo>
                    <a:pt x="3867" y="1338"/>
                  </a:lnTo>
                  <a:lnTo>
                    <a:pt x="3862" y="1291"/>
                  </a:lnTo>
                  <a:lnTo>
                    <a:pt x="3859" y="1260"/>
                  </a:lnTo>
                  <a:lnTo>
                    <a:pt x="3896" y="1237"/>
                  </a:lnTo>
                  <a:lnTo>
                    <a:pt x="3907" y="1210"/>
                  </a:lnTo>
                  <a:lnTo>
                    <a:pt x="3802" y="1134"/>
                  </a:lnTo>
                  <a:lnTo>
                    <a:pt x="3724" y="1118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1" name="Hamburg">
              <a:extLst>
                <a:ext uri="{FF2B5EF4-FFF2-40B4-BE49-F238E27FC236}">
                  <a16:creationId xmlns:a16="http://schemas.microsoft.com/office/drawing/2014/main" id="{A5CE972A-53A3-8C94-49C9-B1C15CAA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880" y="1256757"/>
              <a:ext cx="226496" cy="185553"/>
            </a:xfrm>
            <a:custGeom>
              <a:avLst/>
              <a:gdLst>
                <a:gd name="T0" fmla="*/ 72 w 1201"/>
                <a:gd name="T1" fmla="*/ 370 h 897"/>
                <a:gd name="T2" fmla="*/ 211 w 1201"/>
                <a:gd name="T3" fmla="*/ 443 h 897"/>
                <a:gd name="T4" fmla="*/ 268 w 1201"/>
                <a:gd name="T5" fmla="*/ 402 h 897"/>
                <a:gd name="T6" fmla="*/ 329 w 1201"/>
                <a:gd name="T7" fmla="*/ 305 h 897"/>
                <a:gd name="T8" fmla="*/ 393 w 1201"/>
                <a:gd name="T9" fmla="*/ 395 h 897"/>
                <a:gd name="T10" fmla="*/ 474 w 1201"/>
                <a:gd name="T11" fmla="*/ 340 h 897"/>
                <a:gd name="T12" fmla="*/ 584 w 1201"/>
                <a:gd name="T13" fmla="*/ 229 h 897"/>
                <a:gd name="T14" fmla="*/ 668 w 1201"/>
                <a:gd name="T15" fmla="*/ 227 h 897"/>
                <a:gd name="T16" fmla="*/ 745 w 1201"/>
                <a:gd name="T17" fmla="*/ 145 h 897"/>
                <a:gd name="T18" fmla="*/ 799 w 1201"/>
                <a:gd name="T19" fmla="*/ 105 h 897"/>
                <a:gd name="T20" fmla="*/ 852 w 1201"/>
                <a:gd name="T21" fmla="*/ 45 h 897"/>
                <a:gd name="T22" fmla="*/ 926 w 1201"/>
                <a:gd name="T23" fmla="*/ 21 h 897"/>
                <a:gd name="T24" fmla="*/ 990 w 1201"/>
                <a:gd name="T25" fmla="*/ 11 h 897"/>
                <a:gd name="T26" fmla="*/ 938 w 1201"/>
                <a:gd name="T27" fmla="*/ 89 h 897"/>
                <a:gd name="T28" fmla="*/ 906 w 1201"/>
                <a:gd name="T29" fmla="*/ 152 h 897"/>
                <a:gd name="T30" fmla="*/ 1015 w 1201"/>
                <a:gd name="T31" fmla="*/ 261 h 897"/>
                <a:gd name="T32" fmla="*/ 993 w 1201"/>
                <a:gd name="T33" fmla="*/ 345 h 897"/>
                <a:gd name="T34" fmla="*/ 956 w 1201"/>
                <a:gd name="T35" fmla="*/ 405 h 897"/>
                <a:gd name="T36" fmla="*/ 929 w 1201"/>
                <a:gd name="T37" fmla="*/ 505 h 897"/>
                <a:gd name="T38" fmla="*/ 958 w 1201"/>
                <a:gd name="T39" fmla="*/ 570 h 897"/>
                <a:gd name="T40" fmla="*/ 1034 w 1201"/>
                <a:gd name="T41" fmla="*/ 590 h 897"/>
                <a:gd name="T42" fmla="*/ 1188 w 1201"/>
                <a:gd name="T43" fmla="*/ 763 h 897"/>
                <a:gd name="T44" fmla="*/ 1147 w 1201"/>
                <a:gd name="T45" fmla="*/ 832 h 897"/>
                <a:gd name="T46" fmla="*/ 1077 w 1201"/>
                <a:gd name="T47" fmla="*/ 868 h 897"/>
                <a:gd name="T48" fmla="*/ 995 w 1201"/>
                <a:gd name="T49" fmla="*/ 895 h 897"/>
                <a:gd name="T50" fmla="*/ 906 w 1201"/>
                <a:gd name="T51" fmla="*/ 852 h 897"/>
                <a:gd name="T52" fmla="*/ 831 w 1201"/>
                <a:gd name="T53" fmla="*/ 770 h 897"/>
                <a:gd name="T54" fmla="*/ 739 w 1201"/>
                <a:gd name="T55" fmla="*/ 789 h 897"/>
                <a:gd name="T56" fmla="*/ 645 w 1201"/>
                <a:gd name="T57" fmla="*/ 852 h 897"/>
                <a:gd name="T58" fmla="*/ 598 w 1201"/>
                <a:gd name="T59" fmla="*/ 835 h 897"/>
                <a:gd name="T60" fmla="*/ 525 w 1201"/>
                <a:gd name="T61" fmla="*/ 849 h 897"/>
                <a:gd name="T62" fmla="*/ 556 w 1201"/>
                <a:gd name="T63" fmla="*/ 768 h 897"/>
                <a:gd name="T64" fmla="*/ 477 w 1201"/>
                <a:gd name="T65" fmla="*/ 792 h 897"/>
                <a:gd name="T66" fmla="*/ 390 w 1201"/>
                <a:gd name="T67" fmla="*/ 747 h 897"/>
                <a:gd name="T68" fmla="*/ 331 w 1201"/>
                <a:gd name="T69" fmla="*/ 624 h 897"/>
                <a:gd name="T70" fmla="*/ 299 w 1201"/>
                <a:gd name="T71" fmla="*/ 543 h 897"/>
                <a:gd name="T72" fmla="*/ 258 w 1201"/>
                <a:gd name="T73" fmla="*/ 491 h 897"/>
                <a:gd name="T74" fmla="*/ 163 w 1201"/>
                <a:gd name="T75" fmla="*/ 470 h 897"/>
                <a:gd name="T76" fmla="*/ 55 w 1201"/>
                <a:gd name="T77" fmla="*/ 406 h 897"/>
                <a:gd name="T78" fmla="*/ 0 w 1201"/>
                <a:gd name="T79" fmla="*/ 36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1" h="897">
                  <a:moveTo>
                    <a:pt x="24" y="345"/>
                  </a:moveTo>
                  <a:lnTo>
                    <a:pt x="72" y="370"/>
                  </a:lnTo>
                  <a:lnTo>
                    <a:pt x="147" y="416"/>
                  </a:lnTo>
                  <a:lnTo>
                    <a:pt x="211" y="443"/>
                  </a:lnTo>
                  <a:lnTo>
                    <a:pt x="257" y="443"/>
                  </a:lnTo>
                  <a:lnTo>
                    <a:pt x="268" y="402"/>
                  </a:lnTo>
                  <a:lnTo>
                    <a:pt x="299" y="334"/>
                  </a:lnTo>
                  <a:lnTo>
                    <a:pt x="329" y="305"/>
                  </a:lnTo>
                  <a:lnTo>
                    <a:pt x="363" y="352"/>
                  </a:lnTo>
                  <a:lnTo>
                    <a:pt x="393" y="395"/>
                  </a:lnTo>
                  <a:lnTo>
                    <a:pt x="455" y="395"/>
                  </a:lnTo>
                  <a:lnTo>
                    <a:pt x="474" y="340"/>
                  </a:lnTo>
                  <a:lnTo>
                    <a:pt x="542" y="234"/>
                  </a:lnTo>
                  <a:lnTo>
                    <a:pt x="584" y="229"/>
                  </a:lnTo>
                  <a:lnTo>
                    <a:pt x="641" y="234"/>
                  </a:lnTo>
                  <a:lnTo>
                    <a:pt x="668" y="227"/>
                  </a:lnTo>
                  <a:lnTo>
                    <a:pt x="666" y="170"/>
                  </a:lnTo>
                  <a:lnTo>
                    <a:pt x="745" y="145"/>
                  </a:lnTo>
                  <a:lnTo>
                    <a:pt x="783" y="143"/>
                  </a:lnTo>
                  <a:lnTo>
                    <a:pt x="799" y="105"/>
                  </a:lnTo>
                  <a:lnTo>
                    <a:pt x="822" y="52"/>
                  </a:lnTo>
                  <a:lnTo>
                    <a:pt x="852" y="45"/>
                  </a:lnTo>
                  <a:lnTo>
                    <a:pt x="882" y="49"/>
                  </a:lnTo>
                  <a:lnTo>
                    <a:pt x="926" y="21"/>
                  </a:lnTo>
                  <a:lnTo>
                    <a:pt x="966" y="0"/>
                  </a:lnTo>
                  <a:lnTo>
                    <a:pt x="990" y="11"/>
                  </a:lnTo>
                  <a:lnTo>
                    <a:pt x="988" y="49"/>
                  </a:lnTo>
                  <a:lnTo>
                    <a:pt x="938" y="89"/>
                  </a:lnTo>
                  <a:lnTo>
                    <a:pt x="929" y="108"/>
                  </a:lnTo>
                  <a:lnTo>
                    <a:pt x="906" y="152"/>
                  </a:lnTo>
                  <a:lnTo>
                    <a:pt x="983" y="227"/>
                  </a:lnTo>
                  <a:lnTo>
                    <a:pt x="1015" y="261"/>
                  </a:lnTo>
                  <a:lnTo>
                    <a:pt x="1010" y="306"/>
                  </a:lnTo>
                  <a:lnTo>
                    <a:pt x="993" y="345"/>
                  </a:lnTo>
                  <a:lnTo>
                    <a:pt x="1001" y="389"/>
                  </a:lnTo>
                  <a:lnTo>
                    <a:pt x="956" y="405"/>
                  </a:lnTo>
                  <a:lnTo>
                    <a:pt x="929" y="419"/>
                  </a:lnTo>
                  <a:lnTo>
                    <a:pt x="929" y="505"/>
                  </a:lnTo>
                  <a:lnTo>
                    <a:pt x="940" y="540"/>
                  </a:lnTo>
                  <a:lnTo>
                    <a:pt x="958" y="570"/>
                  </a:lnTo>
                  <a:lnTo>
                    <a:pt x="990" y="586"/>
                  </a:lnTo>
                  <a:lnTo>
                    <a:pt x="1034" y="590"/>
                  </a:lnTo>
                  <a:lnTo>
                    <a:pt x="1124" y="719"/>
                  </a:lnTo>
                  <a:lnTo>
                    <a:pt x="1188" y="763"/>
                  </a:lnTo>
                  <a:lnTo>
                    <a:pt x="1201" y="800"/>
                  </a:lnTo>
                  <a:lnTo>
                    <a:pt x="1147" y="832"/>
                  </a:lnTo>
                  <a:lnTo>
                    <a:pt x="1099" y="849"/>
                  </a:lnTo>
                  <a:lnTo>
                    <a:pt x="1077" y="868"/>
                  </a:lnTo>
                  <a:lnTo>
                    <a:pt x="1045" y="897"/>
                  </a:lnTo>
                  <a:lnTo>
                    <a:pt x="995" y="895"/>
                  </a:lnTo>
                  <a:lnTo>
                    <a:pt x="940" y="892"/>
                  </a:lnTo>
                  <a:lnTo>
                    <a:pt x="906" y="852"/>
                  </a:lnTo>
                  <a:lnTo>
                    <a:pt x="863" y="811"/>
                  </a:lnTo>
                  <a:lnTo>
                    <a:pt x="831" y="770"/>
                  </a:lnTo>
                  <a:lnTo>
                    <a:pt x="761" y="749"/>
                  </a:lnTo>
                  <a:lnTo>
                    <a:pt x="739" y="789"/>
                  </a:lnTo>
                  <a:lnTo>
                    <a:pt x="709" y="818"/>
                  </a:lnTo>
                  <a:lnTo>
                    <a:pt x="645" y="852"/>
                  </a:lnTo>
                  <a:lnTo>
                    <a:pt x="634" y="824"/>
                  </a:lnTo>
                  <a:lnTo>
                    <a:pt x="598" y="835"/>
                  </a:lnTo>
                  <a:lnTo>
                    <a:pt x="566" y="859"/>
                  </a:lnTo>
                  <a:lnTo>
                    <a:pt x="525" y="849"/>
                  </a:lnTo>
                  <a:lnTo>
                    <a:pt x="541" y="808"/>
                  </a:lnTo>
                  <a:lnTo>
                    <a:pt x="556" y="768"/>
                  </a:lnTo>
                  <a:lnTo>
                    <a:pt x="509" y="761"/>
                  </a:lnTo>
                  <a:lnTo>
                    <a:pt x="477" y="792"/>
                  </a:lnTo>
                  <a:lnTo>
                    <a:pt x="427" y="784"/>
                  </a:lnTo>
                  <a:lnTo>
                    <a:pt x="390" y="747"/>
                  </a:lnTo>
                  <a:lnTo>
                    <a:pt x="363" y="659"/>
                  </a:lnTo>
                  <a:lnTo>
                    <a:pt x="331" y="624"/>
                  </a:lnTo>
                  <a:lnTo>
                    <a:pt x="295" y="595"/>
                  </a:lnTo>
                  <a:lnTo>
                    <a:pt x="299" y="543"/>
                  </a:lnTo>
                  <a:lnTo>
                    <a:pt x="302" y="513"/>
                  </a:lnTo>
                  <a:lnTo>
                    <a:pt x="258" y="491"/>
                  </a:lnTo>
                  <a:lnTo>
                    <a:pt x="204" y="486"/>
                  </a:lnTo>
                  <a:lnTo>
                    <a:pt x="163" y="470"/>
                  </a:lnTo>
                  <a:lnTo>
                    <a:pt x="90" y="422"/>
                  </a:lnTo>
                  <a:lnTo>
                    <a:pt x="55" y="406"/>
                  </a:lnTo>
                  <a:lnTo>
                    <a:pt x="23" y="384"/>
                  </a:lnTo>
                  <a:lnTo>
                    <a:pt x="0" y="364"/>
                  </a:lnTo>
                  <a:lnTo>
                    <a:pt x="24" y="345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2" name="Bremen">
              <a:extLst>
                <a:ext uri="{FF2B5EF4-FFF2-40B4-BE49-F238E27FC236}">
                  <a16:creationId xmlns:a16="http://schemas.microsoft.com/office/drawing/2014/main" id="{B3EF4D61-C48E-8397-3A44-9AE2A7F54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2405" y="1326855"/>
              <a:ext cx="152885" cy="324719"/>
            </a:xfrm>
            <a:custGeom>
              <a:avLst/>
              <a:gdLst>
                <a:gd name="T0" fmla="*/ 66 w 809"/>
                <a:gd name="T1" fmla="*/ 6 h 1577"/>
                <a:gd name="T2" fmla="*/ 188 w 809"/>
                <a:gd name="T3" fmla="*/ 27 h 1577"/>
                <a:gd name="T4" fmla="*/ 279 w 809"/>
                <a:gd name="T5" fmla="*/ 0 h 1577"/>
                <a:gd name="T6" fmla="*/ 230 w 809"/>
                <a:gd name="T7" fmla="*/ 71 h 1577"/>
                <a:gd name="T8" fmla="*/ 260 w 809"/>
                <a:gd name="T9" fmla="*/ 153 h 1577"/>
                <a:gd name="T10" fmla="*/ 268 w 809"/>
                <a:gd name="T11" fmla="*/ 229 h 1577"/>
                <a:gd name="T12" fmla="*/ 226 w 809"/>
                <a:gd name="T13" fmla="*/ 322 h 1577"/>
                <a:gd name="T14" fmla="*/ 146 w 809"/>
                <a:gd name="T15" fmla="*/ 289 h 1577"/>
                <a:gd name="T16" fmla="*/ 68 w 809"/>
                <a:gd name="T17" fmla="*/ 303 h 1577"/>
                <a:gd name="T18" fmla="*/ 40 w 809"/>
                <a:gd name="T19" fmla="*/ 406 h 1577"/>
                <a:gd name="T20" fmla="*/ 51 w 809"/>
                <a:gd name="T21" fmla="*/ 559 h 1577"/>
                <a:gd name="T22" fmla="*/ 45 w 809"/>
                <a:gd name="T23" fmla="*/ 687 h 1577"/>
                <a:gd name="T24" fmla="*/ 19 w 809"/>
                <a:gd name="T25" fmla="*/ 651 h 1577"/>
                <a:gd name="T26" fmla="*/ 0 w 809"/>
                <a:gd name="T27" fmla="*/ 458 h 1577"/>
                <a:gd name="T28" fmla="*/ 20 w 809"/>
                <a:gd name="T29" fmla="*/ 329 h 1577"/>
                <a:gd name="T30" fmla="*/ 81 w 809"/>
                <a:gd name="T31" fmla="*/ 256 h 1577"/>
                <a:gd name="T32" fmla="*/ 120 w 809"/>
                <a:gd name="T33" fmla="*/ 208 h 1577"/>
                <a:gd name="T34" fmla="*/ 128 w 809"/>
                <a:gd name="T35" fmla="*/ 121 h 1577"/>
                <a:gd name="T36" fmla="*/ 65 w 809"/>
                <a:gd name="T37" fmla="*/ 1011 h 1577"/>
                <a:gd name="T38" fmla="*/ 19 w 809"/>
                <a:gd name="T39" fmla="*/ 1056 h 1577"/>
                <a:gd name="T40" fmla="*/ 199 w 809"/>
                <a:gd name="T41" fmla="*/ 1173 h 1577"/>
                <a:gd name="T42" fmla="*/ 235 w 809"/>
                <a:gd name="T43" fmla="*/ 1236 h 1577"/>
                <a:gd name="T44" fmla="*/ 316 w 809"/>
                <a:gd name="T45" fmla="*/ 1382 h 1577"/>
                <a:gd name="T46" fmla="*/ 377 w 809"/>
                <a:gd name="T47" fmla="*/ 1451 h 1577"/>
                <a:gd name="T48" fmla="*/ 404 w 809"/>
                <a:gd name="T49" fmla="*/ 1515 h 1577"/>
                <a:gd name="T50" fmla="*/ 489 w 809"/>
                <a:gd name="T51" fmla="*/ 1522 h 1577"/>
                <a:gd name="T52" fmla="*/ 552 w 809"/>
                <a:gd name="T53" fmla="*/ 1572 h 1577"/>
                <a:gd name="T54" fmla="*/ 625 w 809"/>
                <a:gd name="T55" fmla="*/ 1547 h 1577"/>
                <a:gd name="T56" fmla="*/ 663 w 809"/>
                <a:gd name="T57" fmla="*/ 1577 h 1577"/>
                <a:gd name="T58" fmla="*/ 739 w 809"/>
                <a:gd name="T59" fmla="*/ 1551 h 1577"/>
                <a:gd name="T60" fmla="*/ 793 w 809"/>
                <a:gd name="T61" fmla="*/ 1488 h 1577"/>
                <a:gd name="T62" fmla="*/ 777 w 809"/>
                <a:gd name="T63" fmla="*/ 1403 h 1577"/>
                <a:gd name="T64" fmla="*/ 800 w 809"/>
                <a:gd name="T65" fmla="*/ 1354 h 1577"/>
                <a:gd name="T66" fmla="*/ 765 w 809"/>
                <a:gd name="T67" fmla="*/ 1306 h 1577"/>
                <a:gd name="T68" fmla="*/ 784 w 809"/>
                <a:gd name="T69" fmla="*/ 1249 h 1577"/>
                <a:gd name="T70" fmla="*/ 724 w 809"/>
                <a:gd name="T71" fmla="*/ 1227 h 1577"/>
                <a:gd name="T72" fmla="*/ 609 w 809"/>
                <a:gd name="T73" fmla="*/ 1254 h 1577"/>
                <a:gd name="T74" fmla="*/ 574 w 809"/>
                <a:gd name="T75" fmla="*/ 1200 h 1577"/>
                <a:gd name="T76" fmla="*/ 478 w 809"/>
                <a:gd name="T77" fmla="*/ 1189 h 1577"/>
                <a:gd name="T78" fmla="*/ 409 w 809"/>
                <a:gd name="T79" fmla="*/ 1145 h 1577"/>
                <a:gd name="T80" fmla="*/ 336 w 809"/>
                <a:gd name="T81" fmla="*/ 1141 h 1577"/>
                <a:gd name="T82" fmla="*/ 254 w 809"/>
                <a:gd name="T83" fmla="*/ 1096 h 1577"/>
                <a:gd name="T84" fmla="*/ 195 w 809"/>
                <a:gd name="T85" fmla="*/ 1119 h 1577"/>
                <a:gd name="T86" fmla="*/ 194 w 809"/>
                <a:gd name="T87" fmla="*/ 1075 h 1577"/>
                <a:gd name="T88" fmla="*/ 165 w 809"/>
                <a:gd name="T89" fmla="*/ 1042 h 1577"/>
                <a:gd name="T90" fmla="*/ 107 w 809"/>
                <a:gd name="T91" fmla="*/ 1049 h 1577"/>
                <a:gd name="T92" fmla="*/ 65 w 809"/>
                <a:gd name="T93" fmla="*/ 1011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9" h="1577">
                  <a:moveTo>
                    <a:pt x="89" y="46"/>
                  </a:moveTo>
                  <a:lnTo>
                    <a:pt x="66" y="6"/>
                  </a:lnTo>
                  <a:lnTo>
                    <a:pt x="141" y="22"/>
                  </a:lnTo>
                  <a:lnTo>
                    <a:pt x="188" y="27"/>
                  </a:lnTo>
                  <a:lnTo>
                    <a:pt x="230" y="8"/>
                  </a:lnTo>
                  <a:lnTo>
                    <a:pt x="279" y="0"/>
                  </a:lnTo>
                  <a:lnTo>
                    <a:pt x="279" y="27"/>
                  </a:lnTo>
                  <a:lnTo>
                    <a:pt x="230" y="71"/>
                  </a:lnTo>
                  <a:lnTo>
                    <a:pt x="226" y="106"/>
                  </a:lnTo>
                  <a:lnTo>
                    <a:pt x="260" y="153"/>
                  </a:lnTo>
                  <a:lnTo>
                    <a:pt x="260" y="192"/>
                  </a:lnTo>
                  <a:lnTo>
                    <a:pt x="268" y="229"/>
                  </a:lnTo>
                  <a:lnTo>
                    <a:pt x="262" y="271"/>
                  </a:lnTo>
                  <a:lnTo>
                    <a:pt x="226" y="322"/>
                  </a:lnTo>
                  <a:lnTo>
                    <a:pt x="160" y="326"/>
                  </a:lnTo>
                  <a:lnTo>
                    <a:pt x="146" y="289"/>
                  </a:lnTo>
                  <a:lnTo>
                    <a:pt x="123" y="284"/>
                  </a:lnTo>
                  <a:lnTo>
                    <a:pt x="68" y="303"/>
                  </a:lnTo>
                  <a:lnTo>
                    <a:pt x="57" y="324"/>
                  </a:lnTo>
                  <a:lnTo>
                    <a:pt x="40" y="406"/>
                  </a:lnTo>
                  <a:lnTo>
                    <a:pt x="40" y="501"/>
                  </a:lnTo>
                  <a:lnTo>
                    <a:pt x="51" y="559"/>
                  </a:lnTo>
                  <a:lnTo>
                    <a:pt x="51" y="611"/>
                  </a:lnTo>
                  <a:lnTo>
                    <a:pt x="45" y="687"/>
                  </a:lnTo>
                  <a:lnTo>
                    <a:pt x="24" y="684"/>
                  </a:lnTo>
                  <a:lnTo>
                    <a:pt x="19" y="651"/>
                  </a:lnTo>
                  <a:lnTo>
                    <a:pt x="9" y="574"/>
                  </a:lnTo>
                  <a:lnTo>
                    <a:pt x="0" y="458"/>
                  </a:lnTo>
                  <a:lnTo>
                    <a:pt x="8" y="389"/>
                  </a:lnTo>
                  <a:lnTo>
                    <a:pt x="20" y="329"/>
                  </a:lnTo>
                  <a:lnTo>
                    <a:pt x="37" y="287"/>
                  </a:lnTo>
                  <a:lnTo>
                    <a:pt x="81" y="256"/>
                  </a:lnTo>
                  <a:lnTo>
                    <a:pt x="100" y="236"/>
                  </a:lnTo>
                  <a:lnTo>
                    <a:pt x="120" y="208"/>
                  </a:lnTo>
                  <a:lnTo>
                    <a:pt x="154" y="210"/>
                  </a:lnTo>
                  <a:lnTo>
                    <a:pt x="128" y="121"/>
                  </a:lnTo>
                  <a:lnTo>
                    <a:pt x="89" y="46"/>
                  </a:lnTo>
                  <a:close/>
                  <a:moveTo>
                    <a:pt x="65" y="1011"/>
                  </a:moveTo>
                  <a:lnTo>
                    <a:pt x="10" y="1015"/>
                  </a:lnTo>
                  <a:lnTo>
                    <a:pt x="19" y="1056"/>
                  </a:lnTo>
                  <a:lnTo>
                    <a:pt x="46" y="1095"/>
                  </a:lnTo>
                  <a:lnTo>
                    <a:pt x="199" y="1173"/>
                  </a:lnTo>
                  <a:lnTo>
                    <a:pt x="231" y="1185"/>
                  </a:lnTo>
                  <a:lnTo>
                    <a:pt x="235" y="1236"/>
                  </a:lnTo>
                  <a:lnTo>
                    <a:pt x="294" y="1335"/>
                  </a:lnTo>
                  <a:lnTo>
                    <a:pt x="316" y="1382"/>
                  </a:lnTo>
                  <a:lnTo>
                    <a:pt x="360" y="1401"/>
                  </a:lnTo>
                  <a:lnTo>
                    <a:pt x="377" y="1451"/>
                  </a:lnTo>
                  <a:lnTo>
                    <a:pt x="367" y="1514"/>
                  </a:lnTo>
                  <a:lnTo>
                    <a:pt x="404" y="1515"/>
                  </a:lnTo>
                  <a:lnTo>
                    <a:pt x="447" y="1491"/>
                  </a:lnTo>
                  <a:lnTo>
                    <a:pt x="489" y="1522"/>
                  </a:lnTo>
                  <a:lnTo>
                    <a:pt x="511" y="1544"/>
                  </a:lnTo>
                  <a:lnTo>
                    <a:pt x="552" y="1572"/>
                  </a:lnTo>
                  <a:lnTo>
                    <a:pt x="590" y="1577"/>
                  </a:lnTo>
                  <a:lnTo>
                    <a:pt x="625" y="1547"/>
                  </a:lnTo>
                  <a:lnTo>
                    <a:pt x="639" y="1563"/>
                  </a:lnTo>
                  <a:lnTo>
                    <a:pt x="663" y="1577"/>
                  </a:lnTo>
                  <a:lnTo>
                    <a:pt x="703" y="1577"/>
                  </a:lnTo>
                  <a:lnTo>
                    <a:pt x="739" y="1551"/>
                  </a:lnTo>
                  <a:lnTo>
                    <a:pt x="765" y="1521"/>
                  </a:lnTo>
                  <a:lnTo>
                    <a:pt x="793" y="1488"/>
                  </a:lnTo>
                  <a:lnTo>
                    <a:pt x="771" y="1442"/>
                  </a:lnTo>
                  <a:lnTo>
                    <a:pt x="777" y="1403"/>
                  </a:lnTo>
                  <a:lnTo>
                    <a:pt x="809" y="1370"/>
                  </a:lnTo>
                  <a:lnTo>
                    <a:pt x="800" y="1354"/>
                  </a:lnTo>
                  <a:lnTo>
                    <a:pt x="763" y="1327"/>
                  </a:lnTo>
                  <a:lnTo>
                    <a:pt x="765" y="1306"/>
                  </a:lnTo>
                  <a:lnTo>
                    <a:pt x="800" y="1284"/>
                  </a:lnTo>
                  <a:lnTo>
                    <a:pt x="784" y="1249"/>
                  </a:lnTo>
                  <a:lnTo>
                    <a:pt x="755" y="1222"/>
                  </a:lnTo>
                  <a:lnTo>
                    <a:pt x="724" y="1227"/>
                  </a:lnTo>
                  <a:lnTo>
                    <a:pt x="665" y="1258"/>
                  </a:lnTo>
                  <a:lnTo>
                    <a:pt x="609" y="1254"/>
                  </a:lnTo>
                  <a:lnTo>
                    <a:pt x="587" y="1228"/>
                  </a:lnTo>
                  <a:lnTo>
                    <a:pt x="574" y="1200"/>
                  </a:lnTo>
                  <a:lnTo>
                    <a:pt x="552" y="1182"/>
                  </a:lnTo>
                  <a:lnTo>
                    <a:pt x="478" y="1189"/>
                  </a:lnTo>
                  <a:lnTo>
                    <a:pt x="428" y="1174"/>
                  </a:lnTo>
                  <a:lnTo>
                    <a:pt x="409" y="1145"/>
                  </a:lnTo>
                  <a:lnTo>
                    <a:pt x="383" y="1131"/>
                  </a:lnTo>
                  <a:lnTo>
                    <a:pt x="336" y="1141"/>
                  </a:lnTo>
                  <a:lnTo>
                    <a:pt x="288" y="1131"/>
                  </a:lnTo>
                  <a:lnTo>
                    <a:pt x="254" y="1096"/>
                  </a:lnTo>
                  <a:lnTo>
                    <a:pt x="218" y="1103"/>
                  </a:lnTo>
                  <a:lnTo>
                    <a:pt x="195" y="1119"/>
                  </a:lnTo>
                  <a:lnTo>
                    <a:pt x="167" y="1106"/>
                  </a:lnTo>
                  <a:lnTo>
                    <a:pt x="194" y="1075"/>
                  </a:lnTo>
                  <a:lnTo>
                    <a:pt x="187" y="1047"/>
                  </a:lnTo>
                  <a:lnTo>
                    <a:pt x="165" y="1042"/>
                  </a:lnTo>
                  <a:lnTo>
                    <a:pt x="131" y="1054"/>
                  </a:lnTo>
                  <a:lnTo>
                    <a:pt x="107" y="1049"/>
                  </a:lnTo>
                  <a:lnTo>
                    <a:pt x="89" y="1028"/>
                  </a:lnTo>
                  <a:lnTo>
                    <a:pt x="65" y="1011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3" name="Brandenburg">
              <a:extLst>
                <a:ext uri="{FF2B5EF4-FFF2-40B4-BE49-F238E27FC236}">
                  <a16:creationId xmlns:a16="http://schemas.microsoft.com/office/drawing/2014/main" id="{58DDBE11-5AA9-FDCE-1195-909A755B8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610" y="1353656"/>
              <a:ext cx="1048489" cy="1178264"/>
            </a:xfrm>
            <a:custGeom>
              <a:avLst/>
              <a:gdLst>
                <a:gd name="T0" fmla="*/ 5313 w 5558"/>
                <a:gd name="T1" fmla="*/ 4472 h 5716"/>
                <a:gd name="T2" fmla="*/ 5433 w 5558"/>
                <a:gd name="T3" fmla="*/ 3817 h 5716"/>
                <a:gd name="T4" fmla="*/ 5266 w 5558"/>
                <a:gd name="T5" fmla="*/ 3318 h 5716"/>
                <a:gd name="T6" fmla="*/ 5317 w 5558"/>
                <a:gd name="T7" fmla="*/ 2768 h 5716"/>
                <a:gd name="T8" fmla="*/ 4910 w 5558"/>
                <a:gd name="T9" fmla="*/ 2152 h 5716"/>
                <a:gd name="T10" fmla="*/ 4801 w 5558"/>
                <a:gd name="T11" fmla="*/ 1441 h 5716"/>
                <a:gd name="T12" fmla="*/ 5001 w 5558"/>
                <a:gd name="T13" fmla="*/ 720 h 5716"/>
                <a:gd name="T14" fmla="*/ 4750 w 5558"/>
                <a:gd name="T15" fmla="*/ 798 h 5716"/>
                <a:gd name="T16" fmla="*/ 4710 w 5558"/>
                <a:gd name="T17" fmla="*/ 347 h 5716"/>
                <a:gd name="T18" fmla="*/ 4190 w 5558"/>
                <a:gd name="T19" fmla="*/ 325 h 5716"/>
                <a:gd name="T20" fmla="*/ 4021 w 5558"/>
                <a:gd name="T21" fmla="*/ 216 h 5716"/>
                <a:gd name="T22" fmla="*/ 3607 w 5558"/>
                <a:gd name="T23" fmla="*/ 531 h 5716"/>
                <a:gd name="T24" fmla="*/ 3417 w 5558"/>
                <a:gd name="T25" fmla="*/ 768 h 5716"/>
                <a:gd name="T26" fmla="*/ 3096 w 5558"/>
                <a:gd name="T27" fmla="*/ 904 h 5716"/>
                <a:gd name="T28" fmla="*/ 2775 w 5558"/>
                <a:gd name="T29" fmla="*/ 1025 h 5716"/>
                <a:gd name="T30" fmla="*/ 2393 w 5558"/>
                <a:gd name="T31" fmla="*/ 988 h 5716"/>
                <a:gd name="T32" fmla="*/ 1983 w 5558"/>
                <a:gd name="T33" fmla="*/ 784 h 5716"/>
                <a:gd name="T34" fmla="*/ 1477 w 5558"/>
                <a:gd name="T35" fmla="*/ 549 h 5716"/>
                <a:gd name="T36" fmla="*/ 1259 w 5558"/>
                <a:gd name="T37" fmla="*/ 562 h 5716"/>
                <a:gd name="T38" fmla="*/ 897 w 5558"/>
                <a:gd name="T39" fmla="*/ 811 h 5716"/>
                <a:gd name="T40" fmla="*/ 700 w 5558"/>
                <a:gd name="T41" fmla="*/ 862 h 5716"/>
                <a:gd name="T42" fmla="*/ 410 w 5558"/>
                <a:gd name="T43" fmla="*/ 1148 h 5716"/>
                <a:gd name="T44" fmla="*/ 31 w 5558"/>
                <a:gd name="T45" fmla="*/ 1172 h 5716"/>
                <a:gd name="T46" fmla="*/ 273 w 5558"/>
                <a:gd name="T47" fmla="*/ 1280 h 5716"/>
                <a:gd name="T48" fmla="*/ 537 w 5558"/>
                <a:gd name="T49" fmla="*/ 1390 h 5716"/>
                <a:gd name="T50" fmla="*/ 705 w 5558"/>
                <a:gd name="T51" fmla="*/ 1543 h 5716"/>
                <a:gd name="T52" fmla="*/ 958 w 5558"/>
                <a:gd name="T53" fmla="*/ 1738 h 5716"/>
                <a:gd name="T54" fmla="*/ 1353 w 5558"/>
                <a:gd name="T55" fmla="*/ 1795 h 5716"/>
                <a:gd name="T56" fmla="*/ 1511 w 5558"/>
                <a:gd name="T57" fmla="*/ 2099 h 5716"/>
                <a:gd name="T58" fmla="*/ 1446 w 5558"/>
                <a:gd name="T59" fmla="*/ 2527 h 5716"/>
                <a:gd name="T60" fmla="*/ 1479 w 5558"/>
                <a:gd name="T61" fmla="*/ 2802 h 5716"/>
                <a:gd name="T62" fmla="*/ 1675 w 5558"/>
                <a:gd name="T63" fmla="*/ 2898 h 5716"/>
                <a:gd name="T64" fmla="*/ 1574 w 5558"/>
                <a:gd name="T65" fmla="*/ 3371 h 5716"/>
                <a:gd name="T66" fmla="*/ 1580 w 5558"/>
                <a:gd name="T67" fmla="*/ 3756 h 5716"/>
                <a:gd name="T68" fmla="*/ 1924 w 5558"/>
                <a:gd name="T69" fmla="*/ 3997 h 5716"/>
                <a:gd name="T70" fmla="*/ 2199 w 5558"/>
                <a:gd name="T71" fmla="*/ 4067 h 5716"/>
                <a:gd name="T72" fmla="*/ 2511 w 5558"/>
                <a:gd name="T73" fmla="*/ 4188 h 5716"/>
                <a:gd name="T74" fmla="*/ 2804 w 5558"/>
                <a:gd name="T75" fmla="*/ 4398 h 5716"/>
                <a:gd name="T76" fmla="*/ 3002 w 5558"/>
                <a:gd name="T77" fmla="*/ 4678 h 5716"/>
                <a:gd name="T78" fmla="*/ 2868 w 5558"/>
                <a:gd name="T79" fmla="*/ 4980 h 5716"/>
                <a:gd name="T80" fmla="*/ 3083 w 5558"/>
                <a:gd name="T81" fmla="*/ 5276 h 5716"/>
                <a:gd name="T82" fmla="*/ 3151 w 5558"/>
                <a:gd name="T83" fmla="*/ 5657 h 5716"/>
                <a:gd name="T84" fmla="*/ 3537 w 5558"/>
                <a:gd name="T85" fmla="*/ 5593 h 5716"/>
                <a:gd name="T86" fmla="*/ 3990 w 5558"/>
                <a:gd name="T87" fmla="*/ 5715 h 5716"/>
                <a:gd name="T88" fmla="*/ 4334 w 5558"/>
                <a:gd name="T89" fmla="*/ 5677 h 5716"/>
                <a:gd name="T90" fmla="*/ 4474 w 5558"/>
                <a:gd name="T91" fmla="*/ 5436 h 5716"/>
                <a:gd name="T92" fmla="*/ 4810 w 5558"/>
                <a:gd name="T93" fmla="*/ 5303 h 5716"/>
                <a:gd name="T94" fmla="*/ 5116 w 5558"/>
                <a:gd name="T95" fmla="*/ 5224 h 5716"/>
                <a:gd name="T96" fmla="*/ 5437 w 5558"/>
                <a:gd name="T97" fmla="*/ 5222 h 5716"/>
                <a:gd name="T98" fmla="*/ 3241 w 5558"/>
                <a:gd name="T99" fmla="*/ 2433 h 5716"/>
                <a:gd name="T100" fmla="*/ 3513 w 5558"/>
                <a:gd name="T101" fmla="*/ 2344 h 5716"/>
                <a:gd name="T102" fmla="*/ 3779 w 5558"/>
                <a:gd name="T103" fmla="*/ 2716 h 5716"/>
                <a:gd name="T104" fmla="*/ 3910 w 5558"/>
                <a:gd name="T105" fmla="*/ 3045 h 5716"/>
                <a:gd name="T106" fmla="*/ 3776 w 5558"/>
                <a:gd name="T107" fmla="*/ 3137 h 5716"/>
                <a:gd name="T108" fmla="*/ 3476 w 5558"/>
                <a:gd name="T109" fmla="*/ 3006 h 5716"/>
                <a:gd name="T110" fmla="*/ 3253 w 5558"/>
                <a:gd name="T111" fmla="*/ 3055 h 5716"/>
                <a:gd name="T112" fmla="*/ 2938 w 5558"/>
                <a:gd name="T113" fmla="*/ 3071 h 5716"/>
                <a:gd name="T114" fmla="*/ 2996 w 5558"/>
                <a:gd name="T115" fmla="*/ 2754 h 5716"/>
                <a:gd name="T116" fmla="*/ 3064 w 5558"/>
                <a:gd name="T117" fmla="*/ 2570 h 5716"/>
                <a:gd name="T118" fmla="*/ 3206 w 5558"/>
                <a:gd name="T119" fmla="*/ 2381 h 5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8" h="5716">
                  <a:moveTo>
                    <a:pt x="5486" y="5207"/>
                  </a:moveTo>
                  <a:lnTo>
                    <a:pt x="5518" y="5160"/>
                  </a:lnTo>
                  <a:lnTo>
                    <a:pt x="5558" y="5109"/>
                  </a:lnTo>
                  <a:lnTo>
                    <a:pt x="5538" y="4934"/>
                  </a:lnTo>
                  <a:lnTo>
                    <a:pt x="5474" y="4868"/>
                  </a:lnTo>
                  <a:lnTo>
                    <a:pt x="5398" y="4754"/>
                  </a:lnTo>
                  <a:lnTo>
                    <a:pt x="5364" y="4618"/>
                  </a:lnTo>
                  <a:lnTo>
                    <a:pt x="5305" y="4590"/>
                  </a:lnTo>
                  <a:lnTo>
                    <a:pt x="5280" y="4517"/>
                  </a:lnTo>
                  <a:lnTo>
                    <a:pt x="5313" y="4472"/>
                  </a:lnTo>
                  <a:lnTo>
                    <a:pt x="5376" y="4399"/>
                  </a:lnTo>
                  <a:lnTo>
                    <a:pt x="5424" y="4348"/>
                  </a:lnTo>
                  <a:lnTo>
                    <a:pt x="5475" y="4250"/>
                  </a:lnTo>
                  <a:lnTo>
                    <a:pt x="5480" y="4206"/>
                  </a:lnTo>
                  <a:lnTo>
                    <a:pt x="5474" y="4133"/>
                  </a:lnTo>
                  <a:lnTo>
                    <a:pt x="5492" y="4065"/>
                  </a:lnTo>
                  <a:lnTo>
                    <a:pt x="5535" y="3958"/>
                  </a:lnTo>
                  <a:lnTo>
                    <a:pt x="5533" y="3903"/>
                  </a:lnTo>
                  <a:lnTo>
                    <a:pt x="5512" y="3862"/>
                  </a:lnTo>
                  <a:lnTo>
                    <a:pt x="5433" y="3817"/>
                  </a:lnTo>
                  <a:lnTo>
                    <a:pt x="5422" y="3740"/>
                  </a:lnTo>
                  <a:lnTo>
                    <a:pt x="5470" y="3661"/>
                  </a:lnTo>
                  <a:lnTo>
                    <a:pt x="5450" y="3609"/>
                  </a:lnTo>
                  <a:lnTo>
                    <a:pt x="5444" y="3574"/>
                  </a:lnTo>
                  <a:lnTo>
                    <a:pt x="5474" y="3530"/>
                  </a:lnTo>
                  <a:lnTo>
                    <a:pt x="5461" y="3458"/>
                  </a:lnTo>
                  <a:lnTo>
                    <a:pt x="5440" y="3432"/>
                  </a:lnTo>
                  <a:lnTo>
                    <a:pt x="5352" y="3411"/>
                  </a:lnTo>
                  <a:lnTo>
                    <a:pt x="5279" y="3372"/>
                  </a:lnTo>
                  <a:lnTo>
                    <a:pt x="5266" y="3318"/>
                  </a:lnTo>
                  <a:lnTo>
                    <a:pt x="5264" y="3266"/>
                  </a:lnTo>
                  <a:lnTo>
                    <a:pt x="5224" y="3188"/>
                  </a:lnTo>
                  <a:lnTo>
                    <a:pt x="5218" y="3112"/>
                  </a:lnTo>
                  <a:lnTo>
                    <a:pt x="5192" y="3059"/>
                  </a:lnTo>
                  <a:lnTo>
                    <a:pt x="5208" y="3006"/>
                  </a:lnTo>
                  <a:lnTo>
                    <a:pt x="5227" y="2971"/>
                  </a:lnTo>
                  <a:lnTo>
                    <a:pt x="5282" y="2938"/>
                  </a:lnTo>
                  <a:lnTo>
                    <a:pt x="5339" y="2833"/>
                  </a:lnTo>
                  <a:lnTo>
                    <a:pt x="5348" y="2795"/>
                  </a:lnTo>
                  <a:lnTo>
                    <a:pt x="5317" y="2768"/>
                  </a:lnTo>
                  <a:lnTo>
                    <a:pt x="5303" y="2697"/>
                  </a:lnTo>
                  <a:lnTo>
                    <a:pt x="5328" y="2647"/>
                  </a:lnTo>
                  <a:lnTo>
                    <a:pt x="5365" y="2613"/>
                  </a:lnTo>
                  <a:lnTo>
                    <a:pt x="5339" y="2586"/>
                  </a:lnTo>
                  <a:lnTo>
                    <a:pt x="5298" y="2560"/>
                  </a:lnTo>
                  <a:lnTo>
                    <a:pt x="5290" y="2500"/>
                  </a:lnTo>
                  <a:lnTo>
                    <a:pt x="5239" y="2469"/>
                  </a:lnTo>
                  <a:lnTo>
                    <a:pt x="5075" y="2365"/>
                  </a:lnTo>
                  <a:lnTo>
                    <a:pt x="5001" y="2263"/>
                  </a:lnTo>
                  <a:lnTo>
                    <a:pt x="4910" y="2152"/>
                  </a:lnTo>
                  <a:lnTo>
                    <a:pt x="4792" y="2089"/>
                  </a:lnTo>
                  <a:lnTo>
                    <a:pt x="4687" y="1964"/>
                  </a:lnTo>
                  <a:lnTo>
                    <a:pt x="4620" y="1960"/>
                  </a:lnTo>
                  <a:lnTo>
                    <a:pt x="4548" y="1943"/>
                  </a:lnTo>
                  <a:lnTo>
                    <a:pt x="4524" y="1897"/>
                  </a:lnTo>
                  <a:lnTo>
                    <a:pt x="4594" y="1806"/>
                  </a:lnTo>
                  <a:lnTo>
                    <a:pt x="4575" y="1700"/>
                  </a:lnTo>
                  <a:lnTo>
                    <a:pt x="4570" y="1595"/>
                  </a:lnTo>
                  <a:lnTo>
                    <a:pt x="4643" y="1542"/>
                  </a:lnTo>
                  <a:lnTo>
                    <a:pt x="4801" y="1441"/>
                  </a:lnTo>
                  <a:lnTo>
                    <a:pt x="4890" y="1357"/>
                  </a:lnTo>
                  <a:lnTo>
                    <a:pt x="4932" y="1207"/>
                  </a:lnTo>
                  <a:lnTo>
                    <a:pt x="4959" y="1100"/>
                  </a:lnTo>
                  <a:lnTo>
                    <a:pt x="4928" y="1038"/>
                  </a:lnTo>
                  <a:lnTo>
                    <a:pt x="4949" y="963"/>
                  </a:lnTo>
                  <a:lnTo>
                    <a:pt x="4984" y="926"/>
                  </a:lnTo>
                  <a:lnTo>
                    <a:pt x="5037" y="820"/>
                  </a:lnTo>
                  <a:lnTo>
                    <a:pt x="5064" y="772"/>
                  </a:lnTo>
                  <a:lnTo>
                    <a:pt x="5015" y="747"/>
                  </a:lnTo>
                  <a:lnTo>
                    <a:pt x="5001" y="720"/>
                  </a:lnTo>
                  <a:lnTo>
                    <a:pt x="4996" y="622"/>
                  </a:lnTo>
                  <a:lnTo>
                    <a:pt x="4957" y="627"/>
                  </a:lnTo>
                  <a:lnTo>
                    <a:pt x="4922" y="657"/>
                  </a:lnTo>
                  <a:lnTo>
                    <a:pt x="4870" y="669"/>
                  </a:lnTo>
                  <a:lnTo>
                    <a:pt x="4844" y="684"/>
                  </a:lnTo>
                  <a:lnTo>
                    <a:pt x="4824" y="721"/>
                  </a:lnTo>
                  <a:lnTo>
                    <a:pt x="4791" y="733"/>
                  </a:lnTo>
                  <a:lnTo>
                    <a:pt x="4763" y="756"/>
                  </a:lnTo>
                  <a:lnTo>
                    <a:pt x="4765" y="793"/>
                  </a:lnTo>
                  <a:lnTo>
                    <a:pt x="4750" y="798"/>
                  </a:lnTo>
                  <a:lnTo>
                    <a:pt x="4703" y="804"/>
                  </a:lnTo>
                  <a:lnTo>
                    <a:pt x="4658" y="800"/>
                  </a:lnTo>
                  <a:lnTo>
                    <a:pt x="4597" y="780"/>
                  </a:lnTo>
                  <a:lnTo>
                    <a:pt x="4512" y="796"/>
                  </a:lnTo>
                  <a:lnTo>
                    <a:pt x="4510" y="763"/>
                  </a:lnTo>
                  <a:lnTo>
                    <a:pt x="4532" y="723"/>
                  </a:lnTo>
                  <a:lnTo>
                    <a:pt x="4615" y="643"/>
                  </a:lnTo>
                  <a:lnTo>
                    <a:pt x="4722" y="498"/>
                  </a:lnTo>
                  <a:lnTo>
                    <a:pt x="4732" y="388"/>
                  </a:lnTo>
                  <a:lnTo>
                    <a:pt x="4710" y="347"/>
                  </a:lnTo>
                  <a:lnTo>
                    <a:pt x="4650" y="372"/>
                  </a:lnTo>
                  <a:lnTo>
                    <a:pt x="4608" y="354"/>
                  </a:lnTo>
                  <a:lnTo>
                    <a:pt x="4536" y="319"/>
                  </a:lnTo>
                  <a:lnTo>
                    <a:pt x="4491" y="390"/>
                  </a:lnTo>
                  <a:lnTo>
                    <a:pt x="4436" y="404"/>
                  </a:lnTo>
                  <a:lnTo>
                    <a:pt x="4417" y="347"/>
                  </a:lnTo>
                  <a:lnTo>
                    <a:pt x="4344" y="341"/>
                  </a:lnTo>
                  <a:lnTo>
                    <a:pt x="4253" y="347"/>
                  </a:lnTo>
                  <a:lnTo>
                    <a:pt x="4204" y="362"/>
                  </a:lnTo>
                  <a:lnTo>
                    <a:pt x="4190" y="325"/>
                  </a:lnTo>
                  <a:lnTo>
                    <a:pt x="4212" y="283"/>
                  </a:lnTo>
                  <a:lnTo>
                    <a:pt x="4148" y="225"/>
                  </a:lnTo>
                  <a:lnTo>
                    <a:pt x="4158" y="135"/>
                  </a:lnTo>
                  <a:lnTo>
                    <a:pt x="4049" y="103"/>
                  </a:lnTo>
                  <a:lnTo>
                    <a:pt x="4033" y="0"/>
                  </a:lnTo>
                  <a:lnTo>
                    <a:pt x="3991" y="11"/>
                  </a:lnTo>
                  <a:lnTo>
                    <a:pt x="3991" y="105"/>
                  </a:lnTo>
                  <a:lnTo>
                    <a:pt x="4034" y="154"/>
                  </a:lnTo>
                  <a:lnTo>
                    <a:pt x="4062" y="172"/>
                  </a:lnTo>
                  <a:lnTo>
                    <a:pt x="4021" y="216"/>
                  </a:lnTo>
                  <a:lnTo>
                    <a:pt x="3964" y="215"/>
                  </a:lnTo>
                  <a:lnTo>
                    <a:pt x="3920" y="204"/>
                  </a:lnTo>
                  <a:lnTo>
                    <a:pt x="3853" y="236"/>
                  </a:lnTo>
                  <a:lnTo>
                    <a:pt x="3773" y="309"/>
                  </a:lnTo>
                  <a:lnTo>
                    <a:pt x="3764" y="382"/>
                  </a:lnTo>
                  <a:lnTo>
                    <a:pt x="3733" y="396"/>
                  </a:lnTo>
                  <a:lnTo>
                    <a:pt x="3676" y="403"/>
                  </a:lnTo>
                  <a:lnTo>
                    <a:pt x="3634" y="421"/>
                  </a:lnTo>
                  <a:lnTo>
                    <a:pt x="3637" y="478"/>
                  </a:lnTo>
                  <a:lnTo>
                    <a:pt x="3607" y="531"/>
                  </a:lnTo>
                  <a:lnTo>
                    <a:pt x="3576" y="583"/>
                  </a:lnTo>
                  <a:lnTo>
                    <a:pt x="3580" y="626"/>
                  </a:lnTo>
                  <a:lnTo>
                    <a:pt x="3563" y="644"/>
                  </a:lnTo>
                  <a:lnTo>
                    <a:pt x="3547" y="694"/>
                  </a:lnTo>
                  <a:lnTo>
                    <a:pt x="3507" y="721"/>
                  </a:lnTo>
                  <a:lnTo>
                    <a:pt x="3479" y="709"/>
                  </a:lnTo>
                  <a:lnTo>
                    <a:pt x="3472" y="685"/>
                  </a:lnTo>
                  <a:lnTo>
                    <a:pt x="3442" y="691"/>
                  </a:lnTo>
                  <a:lnTo>
                    <a:pt x="3446" y="726"/>
                  </a:lnTo>
                  <a:lnTo>
                    <a:pt x="3417" y="768"/>
                  </a:lnTo>
                  <a:lnTo>
                    <a:pt x="3400" y="832"/>
                  </a:lnTo>
                  <a:lnTo>
                    <a:pt x="3375" y="841"/>
                  </a:lnTo>
                  <a:lnTo>
                    <a:pt x="3355" y="820"/>
                  </a:lnTo>
                  <a:lnTo>
                    <a:pt x="3338" y="763"/>
                  </a:lnTo>
                  <a:lnTo>
                    <a:pt x="3283" y="763"/>
                  </a:lnTo>
                  <a:lnTo>
                    <a:pt x="3236" y="748"/>
                  </a:lnTo>
                  <a:lnTo>
                    <a:pt x="3160" y="798"/>
                  </a:lnTo>
                  <a:lnTo>
                    <a:pt x="3143" y="846"/>
                  </a:lnTo>
                  <a:lnTo>
                    <a:pt x="3131" y="904"/>
                  </a:lnTo>
                  <a:lnTo>
                    <a:pt x="3096" y="904"/>
                  </a:lnTo>
                  <a:lnTo>
                    <a:pt x="3063" y="853"/>
                  </a:lnTo>
                  <a:lnTo>
                    <a:pt x="3037" y="831"/>
                  </a:lnTo>
                  <a:lnTo>
                    <a:pt x="2990" y="833"/>
                  </a:lnTo>
                  <a:lnTo>
                    <a:pt x="2936" y="849"/>
                  </a:lnTo>
                  <a:lnTo>
                    <a:pt x="2930" y="880"/>
                  </a:lnTo>
                  <a:lnTo>
                    <a:pt x="2917" y="915"/>
                  </a:lnTo>
                  <a:lnTo>
                    <a:pt x="2901" y="930"/>
                  </a:lnTo>
                  <a:lnTo>
                    <a:pt x="2857" y="956"/>
                  </a:lnTo>
                  <a:lnTo>
                    <a:pt x="2802" y="984"/>
                  </a:lnTo>
                  <a:lnTo>
                    <a:pt x="2775" y="1025"/>
                  </a:lnTo>
                  <a:lnTo>
                    <a:pt x="2719" y="1048"/>
                  </a:lnTo>
                  <a:lnTo>
                    <a:pt x="2696" y="1032"/>
                  </a:lnTo>
                  <a:lnTo>
                    <a:pt x="2674" y="1010"/>
                  </a:lnTo>
                  <a:lnTo>
                    <a:pt x="2719" y="983"/>
                  </a:lnTo>
                  <a:lnTo>
                    <a:pt x="2712" y="963"/>
                  </a:lnTo>
                  <a:lnTo>
                    <a:pt x="2647" y="979"/>
                  </a:lnTo>
                  <a:lnTo>
                    <a:pt x="2623" y="969"/>
                  </a:lnTo>
                  <a:lnTo>
                    <a:pt x="2565" y="1007"/>
                  </a:lnTo>
                  <a:lnTo>
                    <a:pt x="2509" y="964"/>
                  </a:lnTo>
                  <a:lnTo>
                    <a:pt x="2393" y="988"/>
                  </a:lnTo>
                  <a:lnTo>
                    <a:pt x="2340" y="947"/>
                  </a:lnTo>
                  <a:lnTo>
                    <a:pt x="2377" y="921"/>
                  </a:lnTo>
                  <a:lnTo>
                    <a:pt x="2364" y="888"/>
                  </a:lnTo>
                  <a:lnTo>
                    <a:pt x="2295" y="899"/>
                  </a:lnTo>
                  <a:lnTo>
                    <a:pt x="2230" y="868"/>
                  </a:lnTo>
                  <a:lnTo>
                    <a:pt x="2233" y="817"/>
                  </a:lnTo>
                  <a:lnTo>
                    <a:pt x="2186" y="814"/>
                  </a:lnTo>
                  <a:lnTo>
                    <a:pt x="2140" y="832"/>
                  </a:lnTo>
                  <a:lnTo>
                    <a:pt x="2067" y="812"/>
                  </a:lnTo>
                  <a:lnTo>
                    <a:pt x="1983" y="784"/>
                  </a:lnTo>
                  <a:lnTo>
                    <a:pt x="1959" y="814"/>
                  </a:lnTo>
                  <a:lnTo>
                    <a:pt x="1877" y="814"/>
                  </a:lnTo>
                  <a:lnTo>
                    <a:pt x="1847" y="759"/>
                  </a:lnTo>
                  <a:lnTo>
                    <a:pt x="1799" y="742"/>
                  </a:lnTo>
                  <a:lnTo>
                    <a:pt x="1799" y="715"/>
                  </a:lnTo>
                  <a:lnTo>
                    <a:pt x="1762" y="674"/>
                  </a:lnTo>
                  <a:lnTo>
                    <a:pt x="1650" y="626"/>
                  </a:lnTo>
                  <a:lnTo>
                    <a:pt x="1559" y="620"/>
                  </a:lnTo>
                  <a:lnTo>
                    <a:pt x="1535" y="542"/>
                  </a:lnTo>
                  <a:lnTo>
                    <a:pt x="1477" y="549"/>
                  </a:lnTo>
                  <a:lnTo>
                    <a:pt x="1468" y="584"/>
                  </a:lnTo>
                  <a:lnTo>
                    <a:pt x="1427" y="585"/>
                  </a:lnTo>
                  <a:lnTo>
                    <a:pt x="1415" y="531"/>
                  </a:lnTo>
                  <a:lnTo>
                    <a:pt x="1383" y="528"/>
                  </a:lnTo>
                  <a:lnTo>
                    <a:pt x="1389" y="564"/>
                  </a:lnTo>
                  <a:lnTo>
                    <a:pt x="1351" y="569"/>
                  </a:lnTo>
                  <a:lnTo>
                    <a:pt x="1301" y="569"/>
                  </a:lnTo>
                  <a:lnTo>
                    <a:pt x="1292" y="501"/>
                  </a:lnTo>
                  <a:lnTo>
                    <a:pt x="1247" y="502"/>
                  </a:lnTo>
                  <a:lnTo>
                    <a:pt x="1259" y="562"/>
                  </a:lnTo>
                  <a:lnTo>
                    <a:pt x="1195" y="604"/>
                  </a:lnTo>
                  <a:lnTo>
                    <a:pt x="1206" y="689"/>
                  </a:lnTo>
                  <a:lnTo>
                    <a:pt x="1134" y="702"/>
                  </a:lnTo>
                  <a:lnTo>
                    <a:pt x="1119" y="725"/>
                  </a:lnTo>
                  <a:lnTo>
                    <a:pt x="1111" y="752"/>
                  </a:lnTo>
                  <a:lnTo>
                    <a:pt x="1061" y="763"/>
                  </a:lnTo>
                  <a:lnTo>
                    <a:pt x="995" y="765"/>
                  </a:lnTo>
                  <a:lnTo>
                    <a:pt x="957" y="820"/>
                  </a:lnTo>
                  <a:lnTo>
                    <a:pt x="922" y="827"/>
                  </a:lnTo>
                  <a:lnTo>
                    <a:pt x="897" y="811"/>
                  </a:lnTo>
                  <a:lnTo>
                    <a:pt x="859" y="815"/>
                  </a:lnTo>
                  <a:lnTo>
                    <a:pt x="847" y="832"/>
                  </a:lnTo>
                  <a:lnTo>
                    <a:pt x="877" y="858"/>
                  </a:lnTo>
                  <a:lnTo>
                    <a:pt x="909" y="878"/>
                  </a:lnTo>
                  <a:lnTo>
                    <a:pt x="867" y="886"/>
                  </a:lnTo>
                  <a:lnTo>
                    <a:pt x="820" y="880"/>
                  </a:lnTo>
                  <a:lnTo>
                    <a:pt x="779" y="901"/>
                  </a:lnTo>
                  <a:lnTo>
                    <a:pt x="727" y="901"/>
                  </a:lnTo>
                  <a:lnTo>
                    <a:pt x="725" y="879"/>
                  </a:lnTo>
                  <a:lnTo>
                    <a:pt x="700" y="862"/>
                  </a:lnTo>
                  <a:lnTo>
                    <a:pt x="671" y="844"/>
                  </a:lnTo>
                  <a:lnTo>
                    <a:pt x="616" y="849"/>
                  </a:lnTo>
                  <a:lnTo>
                    <a:pt x="571" y="863"/>
                  </a:lnTo>
                  <a:lnTo>
                    <a:pt x="545" y="894"/>
                  </a:lnTo>
                  <a:lnTo>
                    <a:pt x="498" y="921"/>
                  </a:lnTo>
                  <a:lnTo>
                    <a:pt x="455" y="978"/>
                  </a:lnTo>
                  <a:lnTo>
                    <a:pt x="466" y="1017"/>
                  </a:lnTo>
                  <a:lnTo>
                    <a:pt x="490" y="1052"/>
                  </a:lnTo>
                  <a:lnTo>
                    <a:pt x="441" y="1133"/>
                  </a:lnTo>
                  <a:lnTo>
                    <a:pt x="410" y="1148"/>
                  </a:lnTo>
                  <a:lnTo>
                    <a:pt x="362" y="1149"/>
                  </a:lnTo>
                  <a:lnTo>
                    <a:pt x="316" y="1134"/>
                  </a:lnTo>
                  <a:lnTo>
                    <a:pt x="279" y="1118"/>
                  </a:lnTo>
                  <a:lnTo>
                    <a:pt x="231" y="1122"/>
                  </a:lnTo>
                  <a:lnTo>
                    <a:pt x="199" y="1136"/>
                  </a:lnTo>
                  <a:lnTo>
                    <a:pt x="205" y="1175"/>
                  </a:lnTo>
                  <a:lnTo>
                    <a:pt x="205" y="1193"/>
                  </a:lnTo>
                  <a:lnTo>
                    <a:pt x="161" y="1196"/>
                  </a:lnTo>
                  <a:lnTo>
                    <a:pt x="97" y="1190"/>
                  </a:lnTo>
                  <a:lnTo>
                    <a:pt x="31" y="1172"/>
                  </a:lnTo>
                  <a:lnTo>
                    <a:pt x="11" y="1181"/>
                  </a:lnTo>
                  <a:lnTo>
                    <a:pt x="0" y="1217"/>
                  </a:lnTo>
                  <a:lnTo>
                    <a:pt x="18" y="1247"/>
                  </a:lnTo>
                  <a:lnTo>
                    <a:pt x="48" y="1265"/>
                  </a:lnTo>
                  <a:lnTo>
                    <a:pt x="77" y="1290"/>
                  </a:lnTo>
                  <a:lnTo>
                    <a:pt x="125" y="1338"/>
                  </a:lnTo>
                  <a:lnTo>
                    <a:pt x="165" y="1330"/>
                  </a:lnTo>
                  <a:lnTo>
                    <a:pt x="205" y="1320"/>
                  </a:lnTo>
                  <a:lnTo>
                    <a:pt x="231" y="1297"/>
                  </a:lnTo>
                  <a:lnTo>
                    <a:pt x="273" y="1280"/>
                  </a:lnTo>
                  <a:lnTo>
                    <a:pt x="309" y="1289"/>
                  </a:lnTo>
                  <a:lnTo>
                    <a:pt x="330" y="1312"/>
                  </a:lnTo>
                  <a:lnTo>
                    <a:pt x="366" y="1346"/>
                  </a:lnTo>
                  <a:lnTo>
                    <a:pt x="389" y="1363"/>
                  </a:lnTo>
                  <a:lnTo>
                    <a:pt x="420" y="1358"/>
                  </a:lnTo>
                  <a:lnTo>
                    <a:pt x="450" y="1352"/>
                  </a:lnTo>
                  <a:lnTo>
                    <a:pt x="476" y="1370"/>
                  </a:lnTo>
                  <a:lnTo>
                    <a:pt x="498" y="1394"/>
                  </a:lnTo>
                  <a:lnTo>
                    <a:pt x="529" y="1400"/>
                  </a:lnTo>
                  <a:lnTo>
                    <a:pt x="537" y="1390"/>
                  </a:lnTo>
                  <a:lnTo>
                    <a:pt x="589" y="1379"/>
                  </a:lnTo>
                  <a:lnTo>
                    <a:pt x="609" y="1397"/>
                  </a:lnTo>
                  <a:lnTo>
                    <a:pt x="579" y="1423"/>
                  </a:lnTo>
                  <a:lnTo>
                    <a:pt x="568" y="1447"/>
                  </a:lnTo>
                  <a:lnTo>
                    <a:pt x="599" y="1462"/>
                  </a:lnTo>
                  <a:lnTo>
                    <a:pt x="636" y="1455"/>
                  </a:lnTo>
                  <a:lnTo>
                    <a:pt x="666" y="1473"/>
                  </a:lnTo>
                  <a:lnTo>
                    <a:pt x="678" y="1504"/>
                  </a:lnTo>
                  <a:lnTo>
                    <a:pt x="671" y="1546"/>
                  </a:lnTo>
                  <a:lnTo>
                    <a:pt x="705" y="1543"/>
                  </a:lnTo>
                  <a:lnTo>
                    <a:pt x="743" y="1522"/>
                  </a:lnTo>
                  <a:lnTo>
                    <a:pt x="776" y="1521"/>
                  </a:lnTo>
                  <a:lnTo>
                    <a:pt x="830" y="1576"/>
                  </a:lnTo>
                  <a:lnTo>
                    <a:pt x="862" y="1597"/>
                  </a:lnTo>
                  <a:lnTo>
                    <a:pt x="914" y="1608"/>
                  </a:lnTo>
                  <a:lnTo>
                    <a:pt x="935" y="1627"/>
                  </a:lnTo>
                  <a:lnTo>
                    <a:pt x="906" y="1657"/>
                  </a:lnTo>
                  <a:lnTo>
                    <a:pt x="897" y="1685"/>
                  </a:lnTo>
                  <a:lnTo>
                    <a:pt x="911" y="1726"/>
                  </a:lnTo>
                  <a:lnTo>
                    <a:pt x="958" y="1738"/>
                  </a:lnTo>
                  <a:lnTo>
                    <a:pt x="989" y="1748"/>
                  </a:lnTo>
                  <a:lnTo>
                    <a:pt x="1016" y="1766"/>
                  </a:lnTo>
                  <a:lnTo>
                    <a:pt x="1064" y="1778"/>
                  </a:lnTo>
                  <a:lnTo>
                    <a:pt x="1104" y="1787"/>
                  </a:lnTo>
                  <a:lnTo>
                    <a:pt x="1131" y="1806"/>
                  </a:lnTo>
                  <a:lnTo>
                    <a:pt x="1166" y="1804"/>
                  </a:lnTo>
                  <a:lnTo>
                    <a:pt x="1201" y="1779"/>
                  </a:lnTo>
                  <a:lnTo>
                    <a:pt x="1282" y="1787"/>
                  </a:lnTo>
                  <a:lnTo>
                    <a:pt x="1317" y="1812"/>
                  </a:lnTo>
                  <a:lnTo>
                    <a:pt x="1353" y="1795"/>
                  </a:lnTo>
                  <a:lnTo>
                    <a:pt x="1378" y="1823"/>
                  </a:lnTo>
                  <a:lnTo>
                    <a:pt x="1372" y="1855"/>
                  </a:lnTo>
                  <a:lnTo>
                    <a:pt x="1400" y="1858"/>
                  </a:lnTo>
                  <a:lnTo>
                    <a:pt x="1448" y="1828"/>
                  </a:lnTo>
                  <a:lnTo>
                    <a:pt x="1478" y="1826"/>
                  </a:lnTo>
                  <a:lnTo>
                    <a:pt x="1548" y="1858"/>
                  </a:lnTo>
                  <a:lnTo>
                    <a:pt x="1577" y="2002"/>
                  </a:lnTo>
                  <a:lnTo>
                    <a:pt x="1548" y="2043"/>
                  </a:lnTo>
                  <a:lnTo>
                    <a:pt x="1520" y="2062"/>
                  </a:lnTo>
                  <a:lnTo>
                    <a:pt x="1511" y="2099"/>
                  </a:lnTo>
                  <a:lnTo>
                    <a:pt x="1522" y="2143"/>
                  </a:lnTo>
                  <a:lnTo>
                    <a:pt x="1515" y="2171"/>
                  </a:lnTo>
                  <a:lnTo>
                    <a:pt x="1496" y="2200"/>
                  </a:lnTo>
                  <a:lnTo>
                    <a:pt x="1499" y="2234"/>
                  </a:lnTo>
                  <a:lnTo>
                    <a:pt x="1526" y="2292"/>
                  </a:lnTo>
                  <a:lnTo>
                    <a:pt x="1545" y="2410"/>
                  </a:lnTo>
                  <a:lnTo>
                    <a:pt x="1522" y="2463"/>
                  </a:lnTo>
                  <a:lnTo>
                    <a:pt x="1483" y="2495"/>
                  </a:lnTo>
                  <a:lnTo>
                    <a:pt x="1442" y="2477"/>
                  </a:lnTo>
                  <a:lnTo>
                    <a:pt x="1446" y="2527"/>
                  </a:lnTo>
                  <a:lnTo>
                    <a:pt x="1443" y="2615"/>
                  </a:lnTo>
                  <a:lnTo>
                    <a:pt x="1422" y="2638"/>
                  </a:lnTo>
                  <a:lnTo>
                    <a:pt x="1411" y="2681"/>
                  </a:lnTo>
                  <a:lnTo>
                    <a:pt x="1385" y="2706"/>
                  </a:lnTo>
                  <a:lnTo>
                    <a:pt x="1408" y="2719"/>
                  </a:lnTo>
                  <a:lnTo>
                    <a:pt x="1436" y="2702"/>
                  </a:lnTo>
                  <a:lnTo>
                    <a:pt x="1471" y="2714"/>
                  </a:lnTo>
                  <a:lnTo>
                    <a:pt x="1440" y="2760"/>
                  </a:lnTo>
                  <a:lnTo>
                    <a:pt x="1457" y="2792"/>
                  </a:lnTo>
                  <a:lnTo>
                    <a:pt x="1479" y="2802"/>
                  </a:lnTo>
                  <a:lnTo>
                    <a:pt x="1509" y="2797"/>
                  </a:lnTo>
                  <a:lnTo>
                    <a:pt x="1531" y="2755"/>
                  </a:lnTo>
                  <a:lnTo>
                    <a:pt x="1551" y="2738"/>
                  </a:lnTo>
                  <a:lnTo>
                    <a:pt x="1573" y="2745"/>
                  </a:lnTo>
                  <a:lnTo>
                    <a:pt x="1608" y="2824"/>
                  </a:lnTo>
                  <a:lnTo>
                    <a:pt x="1646" y="2817"/>
                  </a:lnTo>
                  <a:lnTo>
                    <a:pt x="1677" y="2816"/>
                  </a:lnTo>
                  <a:lnTo>
                    <a:pt x="1667" y="2837"/>
                  </a:lnTo>
                  <a:lnTo>
                    <a:pt x="1684" y="2872"/>
                  </a:lnTo>
                  <a:lnTo>
                    <a:pt x="1675" y="2898"/>
                  </a:lnTo>
                  <a:lnTo>
                    <a:pt x="1659" y="2942"/>
                  </a:lnTo>
                  <a:lnTo>
                    <a:pt x="1635" y="2985"/>
                  </a:lnTo>
                  <a:lnTo>
                    <a:pt x="1603" y="3016"/>
                  </a:lnTo>
                  <a:lnTo>
                    <a:pt x="1637" y="3044"/>
                  </a:lnTo>
                  <a:lnTo>
                    <a:pt x="1648" y="3085"/>
                  </a:lnTo>
                  <a:lnTo>
                    <a:pt x="1661" y="3122"/>
                  </a:lnTo>
                  <a:lnTo>
                    <a:pt x="1626" y="3140"/>
                  </a:lnTo>
                  <a:lnTo>
                    <a:pt x="1646" y="3202"/>
                  </a:lnTo>
                  <a:lnTo>
                    <a:pt x="1609" y="3301"/>
                  </a:lnTo>
                  <a:lnTo>
                    <a:pt x="1574" y="3371"/>
                  </a:lnTo>
                  <a:lnTo>
                    <a:pt x="1563" y="3446"/>
                  </a:lnTo>
                  <a:lnTo>
                    <a:pt x="1633" y="3502"/>
                  </a:lnTo>
                  <a:lnTo>
                    <a:pt x="1608" y="3538"/>
                  </a:lnTo>
                  <a:lnTo>
                    <a:pt x="1573" y="3538"/>
                  </a:lnTo>
                  <a:lnTo>
                    <a:pt x="1567" y="3566"/>
                  </a:lnTo>
                  <a:lnTo>
                    <a:pt x="1559" y="3606"/>
                  </a:lnTo>
                  <a:lnTo>
                    <a:pt x="1530" y="3619"/>
                  </a:lnTo>
                  <a:lnTo>
                    <a:pt x="1514" y="3660"/>
                  </a:lnTo>
                  <a:lnTo>
                    <a:pt x="1540" y="3693"/>
                  </a:lnTo>
                  <a:lnTo>
                    <a:pt x="1580" y="3756"/>
                  </a:lnTo>
                  <a:lnTo>
                    <a:pt x="1596" y="3790"/>
                  </a:lnTo>
                  <a:lnTo>
                    <a:pt x="1615" y="3825"/>
                  </a:lnTo>
                  <a:lnTo>
                    <a:pt x="1653" y="3839"/>
                  </a:lnTo>
                  <a:lnTo>
                    <a:pt x="1680" y="3874"/>
                  </a:lnTo>
                  <a:lnTo>
                    <a:pt x="1712" y="3932"/>
                  </a:lnTo>
                  <a:lnTo>
                    <a:pt x="1766" y="3982"/>
                  </a:lnTo>
                  <a:lnTo>
                    <a:pt x="1824" y="4025"/>
                  </a:lnTo>
                  <a:lnTo>
                    <a:pt x="1879" y="4054"/>
                  </a:lnTo>
                  <a:lnTo>
                    <a:pt x="1896" y="4012"/>
                  </a:lnTo>
                  <a:lnTo>
                    <a:pt x="1924" y="3997"/>
                  </a:lnTo>
                  <a:lnTo>
                    <a:pt x="1932" y="4014"/>
                  </a:lnTo>
                  <a:lnTo>
                    <a:pt x="1933" y="4051"/>
                  </a:lnTo>
                  <a:lnTo>
                    <a:pt x="1999" y="4078"/>
                  </a:lnTo>
                  <a:lnTo>
                    <a:pt x="2025" y="4091"/>
                  </a:lnTo>
                  <a:lnTo>
                    <a:pt x="2030" y="4136"/>
                  </a:lnTo>
                  <a:lnTo>
                    <a:pt x="2085" y="4144"/>
                  </a:lnTo>
                  <a:lnTo>
                    <a:pt x="2130" y="4140"/>
                  </a:lnTo>
                  <a:lnTo>
                    <a:pt x="2169" y="4117"/>
                  </a:lnTo>
                  <a:lnTo>
                    <a:pt x="2188" y="4097"/>
                  </a:lnTo>
                  <a:lnTo>
                    <a:pt x="2199" y="4067"/>
                  </a:lnTo>
                  <a:lnTo>
                    <a:pt x="2225" y="4062"/>
                  </a:lnTo>
                  <a:lnTo>
                    <a:pt x="2240" y="4082"/>
                  </a:lnTo>
                  <a:lnTo>
                    <a:pt x="2305" y="4106"/>
                  </a:lnTo>
                  <a:lnTo>
                    <a:pt x="2354" y="4127"/>
                  </a:lnTo>
                  <a:lnTo>
                    <a:pt x="2383" y="4139"/>
                  </a:lnTo>
                  <a:lnTo>
                    <a:pt x="2385" y="4166"/>
                  </a:lnTo>
                  <a:lnTo>
                    <a:pt x="2407" y="4195"/>
                  </a:lnTo>
                  <a:lnTo>
                    <a:pt x="2454" y="4192"/>
                  </a:lnTo>
                  <a:lnTo>
                    <a:pt x="2494" y="4176"/>
                  </a:lnTo>
                  <a:lnTo>
                    <a:pt x="2511" y="4188"/>
                  </a:lnTo>
                  <a:lnTo>
                    <a:pt x="2522" y="4214"/>
                  </a:lnTo>
                  <a:lnTo>
                    <a:pt x="2533" y="4269"/>
                  </a:lnTo>
                  <a:lnTo>
                    <a:pt x="2594" y="4276"/>
                  </a:lnTo>
                  <a:lnTo>
                    <a:pt x="2620" y="4254"/>
                  </a:lnTo>
                  <a:lnTo>
                    <a:pt x="2702" y="4266"/>
                  </a:lnTo>
                  <a:lnTo>
                    <a:pt x="2696" y="4315"/>
                  </a:lnTo>
                  <a:lnTo>
                    <a:pt x="2719" y="4339"/>
                  </a:lnTo>
                  <a:lnTo>
                    <a:pt x="2784" y="4334"/>
                  </a:lnTo>
                  <a:lnTo>
                    <a:pt x="2833" y="4360"/>
                  </a:lnTo>
                  <a:lnTo>
                    <a:pt x="2804" y="4398"/>
                  </a:lnTo>
                  <a:lnTo>
                    <a:pt x="2839" y="4424"/>
                  </a:lnTo>
                  <a:lnTo>
                    <a:pt x="2915" y="4420"/>
                  </a:lnTo>
                  <a:lnTo>
                    <a:pt x="2956" y="4392"/>
                  </a:lnTo>
                  <a:lnTo>
                    <a:pt x="2996" y="4419"/>
                  </a:lnTo>
                  <a:lnTo>
                    <a:pt x="2997" y="4457"/>
                  </a:lnTo>
                  <a:lnTo>
                    <a:pt x="2952" y="4471"/>
                  </a:lnTo>
                  <a:lnTo>
                    <a:pt x="2957" y="4498"/>
                  </a:lnTo>
                  <a:lnTo>
                    <a:pt x="3001" y="4562"/>
                  </a:lnTo>
                  <a:lnTo>
                    <a:pt x="3014" y="4628"/>
                  </a:lnTo>
                  <a:lnTo>
                    <a:pt x="3002" y="4678"/>
                  </a:lnTo>
                  <a:lnTo>
                    <a:pt x="3025" y="4725"/>
                  </a:lnTo>
                  <a:lnTo>
                    <a:pt x="3012" y="4756"/>
                  </a:lnTo>
                  <a:lnTo>
                    <a:pt x="3044" y="4798"/>
                  </a:lnTo>
                  <a:lnTo>
                    <a:pt x="3039" y="4824"/>
                  </a:lnTo>
                  <a:lnTo>
                    <a:pt x="3004" y="4835"/>
                  </a:lnTo>
                  <a:lnTo>
                    <a:pt x="3015" y="4881"/>
                  </a:lnTo>
                  <a:lnTo>
                    <a:pt x="2991" y="4902"/>
                  </a:lnTo>
                  <a:lnTo>
                    <a:pt x="2946" y="4913"/>
                  </a:lnTo>
                  <a:lnTo>
                    <a:pt x="2925" y="4940"/>
                  </a:lnTo>
                  <a:lnTo>
                    <a:pt x="2868" y="4980"/>
                  </a:lnTo>
                  <a:lnTo>
                    <a:pt x="2848" y="5010"/>
                  </a:lnTo>
                  <a:lnTo>
                    <a:pt x="2864" y="5022"/>
                  </a:lnTo>
                  <a:lnTo>
                    <a:pt x="2909" y="5098"/>
                  </a:lnTo>
                  <a:lnTo>
                    <a:pt x="2952" y="5089"/>
                  </a:lnTo>
                  <a:lnTo>
                    <a:pt x="3004" y="5109"/>
                  </a:lnTo>
                  <a:lnTo>
                    <a:pt x="3023" y="5128"/>
                  </a:lnTo>
                  <a:lnTo>
                    <a:pt x="2993" y="5175"/>
                  </a:lnTo>
                  <a:lnTo>
                    <a:pt x="3023" y="5219"/>
                  </a:lnTo>
                  <a:lnTo>
                    <a:pt x="3075" y="5249"/>
                  </a:lnTo>
                  <a:lnTo>
                    <a:pt x="3083" y="5276"/>
                  </a:lnTo>
                  <a:lnTo>
                    <a:pt x="3096" y="5368"/>
                  </a:lnTo>
                  <a:lnTo>
                    <a:pt x="3070" y="5414"/>
                  </a:lnTo>
                  <a:lnTo>
                    <a:pt x="3067" y="5479"/>
                  </a:lnTo>
                  <a:lnTo>
                    <a:pt x="3068" y="5508"/>
                  </a:lnTo>
                  <a:lnTo>
                    <a:pt x="3048" y="5545"/>
                  </a:lnTo>
                  <a:lnTo>
                    <a:pt x="3060" y="5558"/>
                  </a:lnTo>
                  <a:lnTo>
                    <a:pt x="3084" y="5561"/>
                  </a:lnTo>
                  <a:lnTo>
                    <a:pt x="3089" y="5603"/>
                  </a:lnTo>
                  <a:lnTo>
                    <a:pt x="3117" y="5644"/>
                  </a:lnTo>
                  <a:lnTo>
                    <a:pt x="3151" y="5657"/>
                  </a:lnTo>
                  <a:lnTo>
                    <a:pt x="3186" y="5654"/>
                  </a:lnTo>
                  <a:lnTo>
                    <a:pt x="3221" y="5624"/>
                  </a:lnTo>
                  <a:lnTo>
                    <a:pt x="3249" y="5578"/>
                  </a:lnTo>
                  <a:lnTo>
                    <a:pt x="3300" y="5562"/>
                  </a:lnTo>
                  <a:lnTo>
                    <a:pt x="3343" y="5558"/>
                  </a:lnTo>
                  <a:lnTo>
                    <a:pt x="3369" y="5544"/>
                  </a:lnTo>
                  <a:lnTo>
                    <a:pt x="3393" y="5510"/>
                  </a:lnTo>
                  <a:lnTo>
                    <a:pt x="3413" y="5507"/>
                  </a:lnTo>
                  <a:lnTo>
                    <a:pt x="3459" y="5549"/>
                  </a:lnTo>
                  <a:lnTo>
                    <a:pt x="3537" y="5593"/>
                  </a:lnTo>
                  <a:lnTo>
                    <a:pt x="3589" y="5623"/>
                  </a:lnTo>
                  <a:lnTo>
                    <a:pt x="3601" y="5660"/>
                  </a:lnTo>
                  <a:lnTo>
                    <a:pt x="3650" y="5688"/>
                  </a:lnTo>
                  <a:lnTo>
                    <a:pt x="3681" y="5670"/>
                  </a:lnTo>
                  <a:lnTo>
                    <a:pt x="3713" y="5692"/>
                  </a:lnTo>
                  <a:lnTo>
                    <a:pt x="3734" y="5715"/>
                  </a:lnTo>
                  <a:lnTo>
                    <a:pt x="3841" y="5715"/>
                  </a:lnTo>
                  <a:lnTo>
                    <a:pt x="3889" y="5716"/>
                  </a:lnTo>
                  <a:lnTo>
                    <a:pt x="3932" y="5716"/>
                  </a:lnTo>
                  <a:lnTo>
                    <a:pt x="3990" y="5715"/>
                  </a:lnTo>
                  <a:lnTo>
                    <a:pt x="4046" y="5709"/>
                  </a:lnTo>
                  <a:lnTo>
                    <a:pt x="4112" y="5689"/>
                  </a:lnTo>
                  <a:lnTo>
                    <a:pt x="4149" y="5688"/>
                  </a:lnTo>
                  <a:lnTo>
                    <a:pt x="4195" y="5682"/>
                  </a:lnTo>
                  <a:lnTo>
                    <a:pt x="4237" y="5656"/>
                  </a:lnTo>
                  <a:lnTo>
                    <a:pt x="4273" y="5644"/>
                  </a:lnTo>
                  <a:lnTo>
                    <a:pt x="4294" y="5644"/>
                  </a:lnTo>
                  <a:lnTo>
                    <a:pt x="4286" y="5667"/>
                  </a:lnTo>
                  <a:lnTo>
                    <a:pt x="4312" y="5689"/>
                  </a:lnTo>
                  <a:lnTo>
                    <a:pt x="4334" y="5677"/>
                  </a:lnTo>
                  <a:lnTo>
                    <a:pt x="4365" y="5644"/>
                  </a:lnTo>
                  <a:lnTo>
                    <a:pt x="4387" y="5608"/>
                  </a:lnTo>
                  <a:lnTo>
                    <a:pt x="4411" y="5567"/>
                  </a:lnTo>
                  <a:lnTo>
                    <a:pt x="4436" y="5525"/>
                  </a:lnTo>
                  <a:lnTo>
                    <a:pt x="4437" y="5487"/>
                  </a:lnTo>
                  <a:lnTo>
                    <a:pt x="4421" y="5467"/>
                  </a:lnTo>
                  <a:lnTo>
                    <a:pt x="4395" y="5451"/>
                  </a:lnTo>
                  <a:lnTo>
                    <a:pt x="4405" y="5430"/>
                  </a:lnTo>
                  <a:lnTo>
                    <a:pt x="4436" y="5431"/>
                  </a:lnTo>
                  <a:lnTo>
                    <a:pt x="4474" y="5436"/>
                  </a:lnTo>
                  <a:lnTo>
                    <a:pt x="4482" y="5408"/>
                  </a:lnTo>
                  <a:lnTo>
                    <a:pt x="4485" y="5382"/>
                  </a:lnTo>
                  <a:lnTo>
                    <a:pt x="4503" y="5350"/>
                  </a:lnTo>
                  <a:lnTo>
                    <a:pt x="4520" y="5338"/>
                  </a:lnTo>
                  <a:lnTo>
                    <a:pt x="4539" y="5319"/>
                  </a:lnTo>
                  <a:lnTo>
                    <a:pt x="4554" y="5288"/>
                  </a:lnTo>
                  <a:lnTo>
                    <a:pt x="4605" y="5280"/>
                  </a:lnTo>
                  <a:lnTo>
                    <a:pt x="4653" y="5283"/>
                  </a:lnTo>
                  <a:lnTo>
                    <a:pt x="4757" y="5294"/>
                  </a:lnTo>
                  <a:lnTo>
                    <a:pt x="4810" y="5303"/>
                  </a:lnTo>
                  <a:lnTo>
                    <a:pt x="4843" y="5319"/>
                  </a:lnTo>
                  <a:lnTo>
                    <a:pt x="4847" y="5349"/>
                  </a:lnTo>
                  <a:lnTo>
                    <a:pt x="4892" y="5361"/>
                  </a:lnTo>
                  <a:lnTo>
                    <a:pt x="4907" y="5329"/>
                  </a:lnTo>
                  <a:lnTo>
                    <a:pt x="4932" y="5297"/>
                  </a:lnTo>
                  <a:lnTo>
                    <a:pt x="4959" y="5272"/>
                  </a:lnTo>
                  <a:lnTo>
                    <a:pt x="4997" y="5270"/>
                  </a:lnTo>
                  <a:lnTo>
                    <a:pt x="5038" y="5254"/>
                  </a:lnTo>
                  <a:lnTo>
                    <a:pt x="5073" y="5225"/>
                  </a:lnTo>
                  <a:lnTo>
                    <a:pt x="5116" y="5224"/>
                  </a:lnTo>
                  <a:lnTo>
                    <a:pt x="5177" y="5222"/>
                  </a:lnTo>
                  <a:lnTo>
                    <a:pt x="5213" y="5205"/>
                  </a:lnTo>
                  <a:lnTo>
                    <a:pt x="5233" y="5170"/>
                  </a:lnTo>
                  <a:lnTo>
                    <a:pt x="5253" y="5160"/>
                  </a:lnTo>
                  <a:lnTo>
                    <a:pt x="5279" y="5184"/>
                  </a:lnTo>
                  <a:lnTo>
                    <a:pt x="5293" y="5228"/>
                  </a:lnTo>
                  <a:lnTo>
                    <a:pt x="5335" y="5252"/>
                  </a:lnTo>
                  <a:lnTo>
                    <a:pt x="5376" y="5249"/>
                  </a:lnTo>
                  <a:lnTo>
                    <a:pt x="5412" y="5241"/>
                  </a:lnTo>
                  <a:lnTo>
                    <a:pt x="5437" y="5222"/>
                  </a:lnTo>
                  <a:lnTo>
                    <a:pt x="5443" y="5196"/>
                  </a:lnTo>
                  <a:lnTo>
                    <a:pt x="5456" y="5182"/>
                  </a:lnTo>
                  <a:lnTo>
                    <a:pt x="5443" y="5154"/>
                  </a:lnTo>
                  <a:lnTo>
                    <a:pt x="5456" y="5136"/>
                  </a:lnTo>
                  <a:lnTo>
                    <a:pt x="5490" y="5141"/>
                  </a:lnTo>
                  <a:lnTo>
                    <a:pt x="5516" y="5162"/>
                  </a:lnTo>
                  <a:lnTo>
                    <a:pt x="5486" y="5207"/>
                  </a:lnTo>
                  <a:close/>
                  <a:moveTo>
                    <a:pt x="3206" y="2381"/>
                  </a:moveTo>
                  <a:lnTo>
                    <a:pt x="3232" y="2387"/>
                  </a:lnTo>
                  <a:lnTo>
                    <a:pt x="3241" y="2433"/>
                  </a:lnTo>
                  <a:lnTo>
                    <a:pt x="3267" y="2469"/>
                  </a:lnTo>
                  <a:lnTo>
                    <a:pt x="3321" y="2471"/>
                  </a:lnTo>
                  <a:lnTo>
                    <a:pt x="3352" y="2440"/>
                  </a:lnTo>
                  <a:lnTo>
                    <a:pt x="3384" y="2421"/>
                  </a:lnTo>
                  <a:lnTo>
                    <a:pt x="3431" y="2436"/>
                  </a:lnTo>
                  <a:lnTo>
                    <a:pt x="3470" y="2418"/>
                  </a:lnTo>
                  <a:lnTo>
                    <a:pt x="3502" y="2398"/>
                  </a:lnTo>
                  <a:lnTo>
                    <a:pt x="3494" y="2384"/>
                  </a:lnTo>
                  <a:lnTo>
                    <a:pt x="3465" y="2366"/>
                  </a:lnTo>
                  <a:lnTo>
                    <a:pt x="3513" y="2344"/>
                  </a:lnTo>
                  <a:lnTo>
                    <a:pt x="3536" y="2357"/>
                  </a:lnTo>
                  <a:lnTo>
                    <a:pt x="3539" y="2389"/>
                  </a:lnTo>
                  <a:lnTo>
                    <a:pt x="3553" y="2397"/>
                  </a:lnTo>
                  <a:lnTo>
                    <a:pt x="3604" y="2432"/>
                  </a:lnTo>
                  <a:lnTo>
                    <a:pt x="3570" y="2457"/>
                  </a:lnTo>
                  <a:lnTo>
                    <a:pt x="3563" y="2548"/>
                  </a:lnTo>
                  <a:lnTo>
                    <a:pt x="3600" y="2571"/>
                  </a:lnTo>
                  <a:lnTo>
                    <a:pt x="3657" y="2605"/>
                  </a:lnTo>
                  <a:lnTo>
                    <a:pt x="3728" y="2691"/>
                  </a:lnTo>
                  <a:lnTo>
                    <a:pt x="3779" y="2716"/>
                  </a:lnTo>
                  <a:lnTo>
                    <a:pt x="3771" y="2755"/>
                  </a:lnTo>
                  <a:lnTo>
                    <a:pt x="3736" y="2826"/>
                  </a:lnTo>
                  <a:lnTo>
                    <a:pt x="3727" y="2870"/>
                  </a:lnTo>
                  <a:lnTo>
                    <a:pt x="3797" y="2859"/>
                  </a:lnTo>
                  <a:lnTo>
                    <a:pt x="3822" y="2875"/>
                  </a:lnTo>
                  <a:lnTo>
                    <a:pt x="3926" y="2926"/>
                  </a:lnTo>
                  <a:lnTo>
                    <a:pt x="3958" y="2949"/>
                  </a:lnTo>
                  <a:lnTo>
                    <a:pt x="3929" y="2984"/>
                  </a:lnTo>
                  <a:lnTo>
                    <a:pt x="3918" y="3018"/>
                  </a:lnTo>
                  <a:lnTo>
                    <a:pt x="3910" y="3045"/>
                  </a:lnTo>
                  <a:lnTo>
                    <a:pt x="3865" y="3071"/>
                  </a:lnTo>
                  <a:lnTo>
                    <a:pt x="3867" y="3092"/>
                  </a:lnTo>
                  <a:lnTo>
                    <a:pt x="3854" y="3118"/>
                  </a:lnTo>
                  <a:lnTo>
                    <a:pt x="3822" y="3133"/>
                  </a:lnTo>
                  <a:lnTo>
                    <a:pt x="3813" y="3159"/>
                  </a:lnTo>
                  <a:lnTo>
                    <a:pt x="3805" y="3182"/>
                  </a:lnTo>
                  <a:lnTo>
                    <a:pt x="3791" y="3202"/>
                  </a:lnTo>
                  <a:lnTo>
                    <a:pt x="3758" y="3208"/>
                  </a:lnTo>
                  <a:lnTo>
                    <a:pt x="3760" y="3184"/>
                  </a:lnTo>
                  <a:lnTo>
                    <a:pt x="3776" y="3137"/>
                  </a:lnTo>
                  <a:lnTo>
                    <a:pt x="3765" y="3117"/>
                  </a:lnTo>
                  <a:lnTo>
                    <a:pt x="3723" y="3117"/>
                  </a:lnTo>
                  <a:lnTo>
                    <a:pt x="3702" y="3093"/>
                  </a:lnTo>
                  <a:lnTo>
                    <a:pt x="3681" y="3080"/>
                  </a:lnTo>
                  <a:lnTo>
                    <a:pt x="3630" y="3084"/>
                  </a:lnTo>
                  <a:lnTo>
                    <a:pt x="3578" y="3069"/>
                  </a:lnTo>
                  <a:lnTo>
                    <a:pt x="3552" y="3068"/>
                  </a:lnTo>
                  <a:lnTo>
                    <a:pt x="3525" y="3060"/>
                  </a:lnTo>
                  <a:lnTo>
                    <a:pt x="3509" y="3019"/>
                  </a:lnTo>
                  <a:lnTo>
                    <a:pt x="3476" y="3006"/>
                  </a:lnTo>
                  <a:lnTo>
                    <a:pt x="3432" y="3023"/>
                  </a:lnTo>
                  <a:lnTo>
                    <a:pt x="3425" y="3035"/>
                  </a:lnTo>
                  <a:lnTo>
                    <a:pt x="3436" y="3082"/>
                  </a:lnTo>
                  <a:lnTo>
                    <a:pt x="3428" y="3106"/>
                  </a:lnTo>
                  <a:lnTo>
                    <a:pt x="3409" y="3116"/>
                  </a:lnTo>
                  <a:lnTo>
                    <a:pt x="3373" y="3111"/>
                  </a:lnTo>
                  <a:lnTo>
                    <a:pt x="3357" y="3076"/>
                  </a:lnTo>
                  <a:lnTo>
                    <a:pt x="3323" y="3055"/>
                  </a:lnTo>
                  <a:lnTo>
                    <a:pt x="3281" y="3042"/>
                  </a:lnTo>
                  <a:lnTo>
                    <a:pt x="3253" y="3055"/>
                  </a:lnTo>
                  <a:lnTo>
                    <a:pt x="3233" y="3038"/>
                  </a:lnTo>
                  <a:lnTo>
                    <a:pt x="3206" y="3038"/>
                  </a:lnTo>
                  <a:lnTo>
                    <a:pt x="3162" y="3043"/>
                  </a:lnTo>
                  <a:lnTo>
                    <a:pt x="3138" y="3024"/>
                  </a:lnTo>
                  <a:lnTo>
                    <a:pt x="3120" y="3011"/>
                  </a:lnTo>
                  <a:lnTo>
                    <a:pt x="3083" y="3023"/>
                  </a:lnTo>
                  <a:lnTo>
                    <a:pt x="3044" y="3038"/>
                  </a:lnTo>
                  <a:lnTo>
                    <a:pt x="3018" y="3060"/>
                  </a:lnTo>
                  <a:lnTo>
                    <a:pt x="2969" y="3075"/>
                  </a:lnTo>
                  <a:lnTo>
                    <a:pt x="2938" y="3071"/>
                  </a:lnTo>
                  <a:lnTo>
                    <a:pt x="2923" y="3042"/>
                  </a:lnTo>
                  <a:lnTo>
                    <a:pt x="2904" y="3019"/>
                  </a:lnTo>
                  <a:lnTo>
                    <a:pt x="2918" y="2997"/>
                  </a:lnTo>
                  <a:lnTo>
                    <a:pt x="2954" y="2958"/>
                  </a:lnTo>
                  <a:lnTo>
                    <a:pt x="2926" y="2906"/>
                  </a:lnTo>
                  <a:lnTo>
                    <a:pt x="2938" y="2869"/>
                  </a:lnTo>
                  <a:lnTo>
                    <a:pt x="2969" y="2837"/>
                  </a:lnTo>
                  <a:lnTo>
                    <a:pt x="2991" y="2807"/>
                  </a:lnTo>
                  <a:lnTo>
                    <a:pt x="3015" y="2774"/>
                  </a:lnTo>
                  <a:lnTo>
                    <a:pt x="2996" y="2754"/>
                  </a:lnTo>
                  <a:lnTo>
                    <a:pt x="2957" y="2756"/>
                  </a:lnTo>
                  <a:lnTo>
                    <a:pt x="2944" y="2724"/>
                  </a:lnTo>
                  <a:lnTo>
                    <a:pt x="2974" y="2653"/>
                  </a:lnTo>
                  <a:lnTo>
                    <a:pt x="3004" y="2628"/>
                  </a:lnTo>
                  <a:lnTo>
                    <a:pt x="2994" y="2600"/>
                  </a:lnTo>
                  <a:lnTo>
                    <a:pt x="2960" y="2591"/>
                  </a:lnTo>
                  <a:lnTo>
                    <a:pt x="2954" y="2577"/>
                  </a:lnTo>
                  <a:lnTo>
                    <a:pt x="3000" y="2542"/>
                  </a:lnTo>
                  <a:lnTo>
                    <a:pt x="3022" y="2552"/>
                  </a:lnTo>
                  <a:lnTo>
                    <a:pt x="3064" y="2570"/>
                  </a:lnTo>
                  <a:lnTo>
                    <a:pt x="3095" y="2569"/>
                  </a:lnTo>
                  <a:lnTo>
                    <a:pt x="3105" y="2553"/>
                  </a:lnTo>
                  <a:lnTo>
                    <a:pt x="3084" y="2518"/>
                  </a:lnTo>
                  <a:lnTo>
                    <a:pt x="3089" y="2494"/>
                  </a:lnTo>
                  <a:lnTo>
                    <a:pt x="3106" y="2473"/>
                  </a:lnTo>
                  <a:lnTo>
                    <a:pt x="3151" y="2466"/>
                  </a:lnTo>
                  <a:lnTo>
                    <a:pt x="3176" y="2461"/>
                  </a:lnTo>
                  <a:lnTo>
                    <a:pt x="3181" y="2440"/>
                  </a:lnTo>
                  <a:lnTo>
                    <a:pt x="3199" y="2410"/>
                  </a:lnTo>
                  <a:lnTo>
                    <a:pt x="3206" y="2381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4" name="Berlin">
              <a:extLst>
                <a:ext uri="{FF2B5EF4-FFF2-40B4-BE49-F238E27FC236}">
                  <a16:creationId xmlns:a16="http://schemas.microsoft.com/office/drawing/2014/main" id="{77C39690-2CE1-799C-EE3F-D6E67ABC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919" y="1837126"/>
              <a:ext cx="198184" cy="178338"/>
            </a:xfrm>
            <a:custGeom>
              <a:avLst/>
              <a:gdLst>
                <a:gd name="T0" fmla="*/ 328 w 1054"/>
                <a:gd name="T1" fmla="*/ 43 h 864"/>
                <a:gd name="T2" fmla="*/ 363 w 1054"/>
                <a:gd name="T3" fmla="*/ 125 h 864"/>
                <a:gd name="T4" fmla="*/ 448 w 1054"/>
                <a:gd name="T5" fmla="*/ 96 h 864"/>
                <a:gd name="T6" fmla="*/ 527 w 1054"/>
                <a:gd name="T7" fmla="*/ 92 h 864"/>
                <a:gd name="T8" fmla="*/ 598 w 1054"/>
                <a:gd name="T9" fmla="*/ 54 h 864"/>
                <a:gd name="T10" fmla="*/ 561 w 1054"/>
                <a:gd name="T11" fmla="*/ 22 h 864"/>
                <a:gd name="T12" fmla="*/ 632 w 1054"/>
                <a:gd name="T13" fmla="*/ 13 h 864"/>
                <a:gd name="T14" fmla="*/ 649 w 1054"/>
                <a:gd name="T15" fmla="*/ 53 h 864"/>
                <a:gd name="T16" fmla="*/ 666 w 1054"/>
                <a:gd name="T17" fmla="*/ 113 h 864"/>
                <a:gd name="T18" fmla="*/ 696 w 1054"/>
                <a:gd name="T19" fmla="*/ 227 h 864"/>
                <a:gd name="T20" fmla="*/ 824 w 1054"/>
                <a:gd name="T21" fmla="*/ 347 h 864"/>
                <a:gd name="T22" fmla="*/ 867 w 1054"/>
                <a:gd name="T23" fmla="*/ 411 h 864"/>
                <a:gd name="T24" fmla="*/ 823 w 1054"/>
                <a:gd name="T25" fmla="*/ 526 h 864"/>
                <a:gd name="T26" fmla="*/ 918 w 1054"/>
                <a:gd name="T27" fmla="*/ 531 h 864"/>
                <a:gd name="T28" fmla="*/ 1054 w 1054"/>
                <a:gd name="T29" fmla="*/ 605 h 864"/>
                <a:gd name="T30" fmla="*/ 1014 w 1054"/>
                <a:gd name="T31" fmla="*/ 674 h 864"/>
                <a:gd name="T32" fmla="*/ 961 w 1054"/>
                <a:gd name="T33" fmla="*/ 727 h 864"/>
                <a:gd name="T34" fmla="*/ 950 w 1054"/>
                <a:gd name="T35" fmla="*/ 774 h 864"/>
                <a:gd name="T36" fmla="*/ 909 w 1054"/>
                <a:gd name="T37" fmla="*/ 815 h 864"/>
                <a:gd name="T38" fmla="*/ 887 w 1054"/>
                <a:gd name="T39" fmla="*/ 858 h 864"/>
                <a:gd name="T40" fmla="*/ 856 w 1054"/>
                <a:gd name="T41" fmla="*/ 840 h 864"/>
                <a:gd name="T42" fmla="*/ 861 w 1054"/>
                <a:gd name="T43" fmla="*/ 773 h 864"/>
                <a:gd name="T44" fmla="*/ 798 w 1054"/>
                <a:gd name="T45" fmla="*/ 749 h 864"/>
                <a:gd name="T46" fmla="*/ 726 w 1054"/>
                <a:gd name="T47" fmla="*/ 740 h 864"/>
                <a:gd name="T48" fmla="*/ 648 w 1054"/>
                <a:gd name="T49" fmla="*/ 724 h 864"/>
                <a:gd name="T50" fmla="*/ 605 w 1054"/>
                <a:gd name="T51" fmla="*/ 675 h 864"/>
                <a:gd name="T52" fmla="*/ 528 w 1054"/>
                <a:gd name="T53" fmla="*/ 679 h 864"/>
                <a:gd name="T54" fmla="*/ 532 w 1054"/>
                <a:gd name="T55" fmla="*/ 738 h 864"/>
                <a:gd name="T56" fmla="*/ 505 w 1054"/>
                <a:gd name="T57" fmla="*/ 772 h 864"/>
                <a:gd name="T58" fmla="*/ 453 w 1054"/>
                <a:gd name="T59" fmla="*/ 732 h 864"/>
                <a:gd name="T60" fmla="*/ 377 w 1054"/>
                <a:gd name="T61" fmla="*/ 698 h 864"/>
                <a:gd name="T62" fmla="*/ 329 w 1054"/>
                <a:gd name="T63" fmla="*/ 694 h 864"/>
                <a:gd name="T64" fmla="*/ 258 w 1054"/>
                <a:gd name="T65" fmla="*/ 699 h 864"/>
                <a:gd name="T66" fmla="*/ 216 w 1054"/>
                <a:gd name="T67" fmla="*/ 667 h 864"/>
                <a:gd name="T68" fmla="*/ 140 w 1054"/>
                <a:gd name="T69" fmla="*/ 694 h 864"/>
                <a:gd name="T70" fmla="*/ 65 w 1054"/>
                <a:gd name="T71" fmla="*/ 731 h 864"/>
                <a:gd name="T72" fmla="*/ 19 w 1054"/>
                <a:gd name="T73" fmla="*/ 698 h 864"/>
                <a:gd name="T74" fmla="*/ 14 w 1054"/>
                <a:gd name="T75" fmla="*/ 653 h 864"/>
                <a:gd name="T76" fmla="*/ 22 w 1054"/>
                <a:gd name="T77" fmla="*/ 562 h 864"/>
                <a:gd name="T78" fmla="*/ 65 w 1054"/>
                <a:gd name="T79" fmla="*/ 493 h 864"/>
                <a:gd name="T80" fmla="*/ 111 w 1054"/>
                <a:gd name="T81" fmla="*/ 430 h 864"/>
                <a:gd name="T82" fmla="*/ 53 w 1054"/>
                <a:gd name="T83" fmla="*/ 412 h 864"/>
                <a:gd name="T84" fmla="*/ 70 w 1054"/>
                <a:gd name="T85" fmla="*/ 309 h 864"/>
                <a:gd name="T86" fmla="*/ 90 w 1054"/>
                <a:gd name="T87" fmla="*/ 256 h 864"/>
                <a:gd name="T88" fmla="*/ 50 w 1054"/>
                <a:gd name="T89" fmla="*/ 233 h 864"/>
                <a:gd name="T90" fmla="*/ 118 w 1054"/>
                <a:gd name="T91" fmla="*/ 208 h 864"/>
                <a:gd name="T92" fmla="*/ 191 w 1054"/>
                <a:gd name="T93" fmla="*/ 225 h 864"/>
                <a:gd name="T94" fmla="*/ 180 w 1054"/>
                <a:gd name="T95" fmla="*/ 174 h 864"/>
                <a:gd name="T96" fmla="*/ 202 w 1054"/>
                <a:gd name="T97" fmla="*/ 129 h 864"/>
                <a:gd name="T98" fmla="*/ 272 w 1054"/>
                <a:gd name="T99" fmla="*/ 117 h 864"/>
                <a:gd name="T100" fmla="*/ 295 w 1054"/>
                <a:gd name="T101" fmla="*/ 6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4" h="864">
                  <a:moveTo>
                    <a:pt x="302" y="37"/>
                  </a:moveTo>
                  <a:lnTo>
                    <a:pt x="328" y="43"/>
                  </a:lnTo>
                  <a:lnTo>
                    <a:pt x="337" y="89"/>
                  </a:lnTo>
                  <a:lnTo>
                    <a:pt x="363" y="125"/>
                  </a:lnTo>
                  <a:lnTo>
                    <a:pt x="417" y="127"/>
                  </a:lnTo>
                  <a:lnTo>
                    <a:pt x="448" y="96"/>
                  </a:lnTo>
                  <a:lnTo>
                    <a:pt x="480" y="77"/>
                  </a:lnTo>
                  <a:lnTo>
                    <a:pt x="527" y="92"/>
                  </a:lnTo>
                  <a:lnTo>
                    <a:pt x="566" y="74"/>
                  </a:lnTo>
                  <a:lnTo>
                    <a:pt x="598" y="54"/>
                  </a:lnTo>
                  <a:lnTo>
                    <a:pt x="590" y="40"/>
                  </a:lnTo>
                  <a:lnTo>
                    <a:pt x="561" y="22"/>
                  </a:lnTo>
                  <a:lnTo>
                    <a:pt x="609" y="0"/>
                  </a:lnTo>
                  <a:lnTo>
                    <a:pt x="632" y="13"/>
                  </a:lnTo>
                  <a:lnTo>
                    <a:pt x="635" y="45"/>
                  </a:lnTo>
                  <a:lnTo>
                    <a:pt x="649" y="53"/>
                  </a:lnTo>
                  <a:lnTo>
                    <a:pt x="700" y="88"/>
                  </a:lnTo>
                  <a:lnTo>
                    <a:pt x="666" y="113"/>
                  </a:lnTo>
                  <a:lnTo>
                    <a:pt x="659" y="204"/>
                  </a:lnTo>
                  <a:lnTo>
                    <a:pt x="696" y="227"/>
                  </a:lnTo>
                  <a:lnTo>
                    <a:pt x="753" y="261"/>
                  </a:lnTo>
                  <a:lnTo>
                    <a:pt x="824" y="347"/>
                  </a:lnTo>
                  <a:lnTo>
                    <a:pt x="875" y="372"/>
                  </a:lnTo>
                  <a:lnTo>
                    <a:pt x="867" y="411"/>
                  </a:lnTo>
                  <a:lnTo>
                    <a:pt x="832" y="482"/>
                  </a:lnTo>
                  <a:lnTo>
                    <a:pt x="823" y="526"/>
                  </a:lnTo>
                  <a:lnTo>
                    <a:pt x="893" y="515"/>
                  </a:lnTo>
                  <a:lnTo>
                    <a:pt x="918" y="531"/>
                  </a:lnTo>
                  <a:lnTo>
                    <a:pt x="1022" y="582"/>
                  </a:lnTo>
                  <a:lnTo>
                    <a:pt x="1054" y="605"/>
                  </a:lnTo>
                  <a:lnTo>
                    <a:pt x="1025" y="640"/>
                  </a:lnTo>
                  <a:lnTo>
                    <a:pt x="1014" y="674"/>
                  </a:lnTo>
                  <a:lnTo>
                    <a:pt x="1006" y="701"/>
                  </a:lnTo>
                  <a:lnTo>
                    <a:pt x="961" y="727"/>
                  </a:lnTo>
                  <a:lnTo>
                    <a:pt x="963" y="748"/>
                  </a:lnTo>
                  <a:lnTo>
                    <a:pt x="950" y="774"/>
                  </a:lnTo>
                  <a:lnTo>
                    <a:pt x="918" y="789"/>
                  </a:lnTo>
                  <a:lnTo>
                    <a:pt x="909" y="815"/>
                  </a:lnTo>
                  <a:lnTo>
                    <a:pt x="901" y="838"/>
                  </a:lnTo>
                  <a:lnTo>
                    <a:pt x="887" y="858"/>
                  </a:lnTo>
                  <a:lnTo>
                    <a:pt x="854" y="864"/>
                  </a:lnTo>
                  <a:lnTo>
                    <a:pt x="856" y="840"/>
                  </a:lnTo>
                  <a:lnTo>
                    <a:pt x="872" y="793"/>
                  </a:lnTo>
                  <a:lnTo>
                    <a:pt x="861" y="773"/>
                  </a:lnTo>
                  <a:lnTo>
                    <a:pt x="819" y="773"/>
                  </a:lnTo>
                  <a:lnTo>
                    <a:pt x="798" y="749"/>
                  </a:lnTo>
                  <a:lnTo>
                    <a:pt x="777" y="736"/>
                  </a:lnTo>
                  <a:lnTo>
                    <a:pt x="726" y="740"/>
                  </a:lnTo>
                  <a:lnTo>
                    <a:pt x="674" y="725"/>
                  </a:lnTo>
                  <a:lnTo>
                    <a:pt x="648" y="724"/>
                  </a:lnTo>
                  <a:lnTo>
                    <a:pt x="621" y="716"/>
                  </a:lnTo>
                  <a:lnTo>
                    <a:pt x="605" y="675"/>
                  </a:lnTo>
                  <a:lnTo>
                    <a:pt x="572" y="662"/>
                  </a:lnTo>
                  <a:lnTo>
                    <a:pt x="528" y="679"/>
                  </a:lnTo>
                  <a:lnTo>
                    <a:pt x="521" y="691"/>
                  </a:lnTo>
                  <a:lnTo>
                    <a:pt x="532" y="738"/>
                  </a:lnTo>
                  <a:lnTo>
                    <a:pt x="524" y="762"/>
                  </a:lnTo>
                  <a:lnTo>
                    <a:pt x="505" y="772"/>
                  </a:lnTo>
                  <a:lnTo>
                    <a:pt x="469" y="767"/>
                  </a:lnTo>
                  <a:lnTo>
                    <a:pt x="453" y="732"/>
                  </a:lnTo>
                  <a:lnTo>
                    <a:pt x="419" y="711"/>
                  </a:lnTo>
                  <a:lnTo>
                    <a:pt x="377" y="698"/>
                  </a:lnTo>
                  <a:lnTo>
                    <a:pt x="349" y="711"/>
                  </a:lnTo>
                  <a:lnTo>
                    <a:pt x="329" y="694"/>
                  </a:lnTo>
                  <a:lnTo>
                    <a:pt x="302" y="694"/>
                  </a:lnTo>
                  <a:lnTo>
                    <a:pt x="258" y="699"/>
                  </a:lnTo>
                  <a:lnTo>
                    <a:pt x="234" y="680"/>
                  </a:lnTo>
                  <a:lnTo>
                    <a:pt x="216" y="667"/>
                  </a:lnTo>
                  <a:lnTo>
                    <a:pt x="179" y="679"/>
                  </a:lnTo>
                  <a:lnTo>
                    <a:pt x="140" y="694"/>
                  </a:lnTo>
                  <a:lnTo>
                    <a:pt x="114" y="716"/>
                  </a:lnTo>
                  <a:lnTo>
                    <a:pt x="65" y="731"/>
                  </a:lnTo>
                  <a:lnTo>
                    <a:pt x="34" y="727"/>
                  </a:lnTo>
                  <a:lnTo>
                    <a:pt x="19" y="698"/>
                  </a:lnTo>
                  <a:lnTo>
                    <a:pt x="0" y="675"/>
                  </a:lnTo>
                  <a:lnTo>
                    <a:pt x="14" y="653"/>
                  </a:lnTo>
                  <a:lnTo>
                    <a:pt x="50" y="614"/>
                  </a:lnTo>
                  <a:lnTo>
                    <a:pt x="22" y="562"/>
                  </a:lnTo>
                  <a:lnTo>
                    <a:pt x="34" y="525"/>
                  </a:lnTo>
                  <a:lnTo>
                    <a:pt x="65" y="493"/>
                  </a:lnTo>
                  <a:lnTo>
                    <a:pt x="87" y="463"/>
                  </a:lnTo>
                  <a:lnTo>
                    <a:pt x="111" y="430"/>
                  </a:lnTo>
                  <a:lnTo>
                    <a:pt x="92" y="410"/>
                  </a:lnTo>
                  <a:lnTo>
                    <a:pt x="53" y="412"/>
                  </a:lnTo>
                  <a:lnTo>
                    <a:pt x="40" y="380"/>
                  </a:lnTo>
                  <a:lnTo>
                    <a:pt x="70" y="309"/>
                  </a:lnTo>
                  <a:lnTo>
                    <a:pt x="100" y="284"/>
                  </a:lnTo>
                  <a:lnTo>
                    <a:pt x="90" y="256"/>
                  </a:lnTo>
                  <a:lnTo>
                    <a:pt x="56" y="247"/>
                  </a:lnTo>
                  <a:lnTo>
                    <a:pt x="50" y="233"/>
                  </a:lnTo>
                  <a:lnTo>
                    <a:pt x="96" y="198"/>
                  </a:lnTo>
                  <a:lnTo>
                    <a:pt x="118" y="208"/>
                  </a:lnTo>
                  <a:lnTo>
                    <a:pt x="160" y="226"/>
                  </a:lnTo>
                  <a:lnTo>
                    <a:pt x="191" y="225"/>
                  </a:lnTo>
                  <a:lnTo>
                    <a:pt x="201" y="209"/>
                  </a:lnTo>
                  <a:lnTo>
                    <a:pt x="180" y="174"/>
                  </a:lnTo>
                  <a:lnTo>
                    <a:pt x="185" y="150"/>
                  </a:lnTo>
                  <a:lnTo>
                    <a:pt x="202" y="129"/>
                  </a:lnTo>
                  <a:lnTo>
                    <a:pt x="247" y="122"/>
                  </a:lnTo>
                  <a:lnTo>
                    <a:pt x="272" y="117"/>
                  </a:lnTo>
                  <a:lnTo>
                    <a:pt x="277" y="96"/>
                  </a:lnTo>
                  <a:lnTo>
                    <a:pt x="295" y="66"/>
                  </a:lnTo>
                  <a:lnTo>
                    <a:pt x="302" y="37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5" name="Bayern">
              <a:extLst>
                <a:ext uri="{FF2B5EF4-FFF2-40B4-BE49-F238E27FC236}">
                  <a16:creationId xmlns:a16="http://schemas.microsoft.com/office/drawing/2014/main" id="{257EB988-31DD-5E6D-7EB9-78A21471E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59" y="2949415"/>
              <a:ext cx="1456182" cy="1639056"/>
            </a:xfrm>
            <a:custGeom>
              <a:avLst/>
              <a:gdLst>
                <a:gd name="T0" fmla="*/ 1337 w 7715"/>
                <a:gd name="T1" fmla="*/ 7301 h 7948"/>
                <a:gd name="T2" fmla="*/ 1669 w 7715"/>
                <a:gd name="T3" fmla="*/ 7458 h 7948"/>
                <a:gd name="T4" fmla="*/ 1869 w 7715"/>
                <a:gd name="T5" fmla="*/ 7728 h 7948"/>
                <a:gd name="T6" fmla="*/ 1944 w 7715"/>
                <a:gd name="T7" fmla="*/ 7948 h 7948"/>
                <a:gd name="T8" fmla="*/ 2320 w 7715"/>
                <a:gd name="T9" fmla="*/ 7244 h 7948"/>
                <a:gd name="T10" fmla="*/ 2738 w 7715"/>
                <a:gd name="T11" fmla="*/ 7296 h 7948"/>
                <a:gd name="T12" fmla="*/ 3024 w 7715"/>
                <a:gd name="T13" fmla="*/ 7470 h 7948"/>
                <a:gd name="T14" fmla="*/ 3492 w 7715"/>
                <a:gd name="T15" fmla="*/ 7607 h 7948"/>
                <a:gd name="T16" fmla="*/ 3894 w 7715"/>
                <a:gd name="T17" fmla="*/ 7422 h 7948"/>
                <a:gd name="T18" fmla="*/ 4698 w 7715"/>
                <a:gd name="T19" fmla="*/ 7156 h 7948"/>
                <a:gd name="T20" fmla="*/ 5207 w 7715"/>
                <a:gd name="T21" fmla="*/ 6838 h 7948"/>
                <a:gd name="T22" fmla="*/ 5630 w 7715"/>
                <a:gd name="T23" fmla="*/ 7119 h 7948"/>
                <a:gd name="T24" fmla="*/ 6246 w 7715"/>
                <a:gd name="T25" fmla="*/ 7436 h 7948"/>
                <a:gd name="T26" fmla="*/ 6498 w 7715"/>
                <a:gd name="T27" fmla="*/ 6951 h 7948"/>
                <a:gd name="T28" fmla="*/ 6254 w 7715"/>
                <a:gd name="T29" fmla="*/ 6346 h 7948"/>
                <a:gd name="T30" fmla="*/ 6343 w 7715"/>
                <a:gd name="T31" fmla="*/ 5716 h 7948"/>
                <a:gd name="T32" fmla="*/ 7061 w 7715"/>
                <a:gd name="T33" fmla="*/ 5126 h 7948"/>
                <a:gd name="T34" fmla="*/ 7266 w 7715"/>
                <a:gd name="T35" fmla="*/ 4888 h 7948"/>
                <a:gd name="T36" fmla="*/ 7704 w 7715"/>
                <a:gd name="T37" fmla="*/ 4583 h 7948"/>
                <a:gd name="T38" fmla="*/ 7321 w 7715"/>
                <a:gd name="T39" fmla="*/ 3909 h 7948"/>
                <a:gd name="T40" fmla="*/ 6430 w 7715"/>
                <a:gd name="T41" fmla="*/ 3192 h 7948"/>
                <a:gd name="T42" fmla="*/ 5740 w 7715"/>
                <a:gd name="T43" fmla="*/ 2537 h 7948"/>
                <a:gd name="T44" fmla="*/ 5632 w 7715"/>
                <a:gd name="T45" fmla="*/ 1681 h 7948"/>
                <a:gd name="T46" fmla="*/ 5262 w 7715"/>
                <a:gd name="T47" fmla="*/ 1252 h 7948"/>
                <a:gd name="T48" fmla="*/ 5009 w 7715"/>
                <a:gd name="T49" fmla="*/ 702 h 7948"/>
                <a:gd name="T50" fmla="*/ 4518 w 7715"/>
                <a:gd name="T51" fmla="*/ 399 h 7948"/>
                <a:gd name="T52" fmla="*/ 4012 w 7715"/>
                <a:gd name="T53" fmla="*/ 426 h 7948"/>
                <a:gd name="T54" fmla="*/ 3606 w 7715"/>
                <a:gd name="T55" fmla="*/ 205 h 7948"/>
                <a:gd name="T56" fmla="*/ 3487 w 7715"/>
                <a:gd name="T57" fmla="*/ 734 h 7948"/>
                <a:gd name="T58" fmla="*/ 3201 w 7715"/>
                <a:gd name="T59" fmla="*/ 549 h 7948"/>
                <a:gd name="T60" fmla="*/ 2781 w 7715"/>
                <a:gd name="T61" fmla="*/ 616 h 7948"/>
                <a:gd name="T62" fmla="*/ 2660 w 7715"/>
                <a:gd name="T63" fmla="*/ 857 h 7948"/>
                <a:gd name="T64" fmla="*/ 2336 w 7715"/>
                <a:gd name="T65" fmla="*/ 391 h 7948"/>
                <a:gd name="T66" fmla="*/ 1804 w 7715"/>
                <a:gd name="T67" fmla="*/ 0 h 7948"/>
                <a:gd name="T68" fmla="*/ 1202 w 7715"/>
                <a:gd name="T69" fmla="*/ 654 h 7948"/>
                <a:gd name="T70" fmla="*/ 854 w 7715"/>
                <a:gd name="T71" fmla="*/ 980 h 7948"/>
                <a:gd name="T72" fmla="*/ 279 w 7715"/>
                <a:gd name="T73" fmla="*/ 1176 h 7948"/>
                <a:gd name="T74" fmla="*/ 83 w 7715"/>
                <a:gd name="T75" fmla="*/ 1585 h 7948"/>
                <a:gd name="T76" fmla="*/ 267 w 7715"/>
                <a:gd name="T77" fmla="*/ 2033 h 7948"/>
                <a:gd name="T78" fmla="*/ 274 w 7715"/>
                <a:gd name="T79" fmla="*/ 2434 h 7948"/>
                <a:gd name="T80" fmla="*/ 669 w 7715"/>
                <a:gd name="T81" fmla="*/ 2059 h 7948"/>
                <a:gd name="T82" fmla="*/ 669 w 7715"/>
                <a:gd name="T83" fmla="*/ 1966 h 7948"/>
                <a:gd name="T84" fmla="*/ 954 w 7715"/>
                <a:gd name="T85" fmla="*/ 2018 h 7948"/>
                <a:gd name="T86" fmla="*/ 1169 w 7715"/>
                <a:gd name="T87" fmla="*/ 2114 h 7948"/>
                <a:gd name="T88" fmla="*/ 1411 w 7715"/>
                <a:gd name="T89" fmla="*/ 2316 h 7948"/>
                <a:gd name="T90" fmla="*/ 1489 w 7715"/>
                <a:gd name="T91" fmla="*/ 2464 h 7948"/>
                <a:gd name="T92" fmla="*/ 1758 w 7715"/>
                <a:gd name="T93" fmla="*/ 2516 h 7948"/>
                <a:gd name="T94" fmla="*/ 1869 w 7715"/>
                <a:gd name="T95" fmla="*/ 2824 h 7948"/>
                <a:gd name="T96" fmla="*/ 1815 w 7715"/>
                <a:gd name="T97" fmla="*/ 3194 h 7948"/>
                <a:gd name="T98" fmla="*/ 2041 w 7715"/>
                <a:gd name="T99" fmla="*/ 3697 h 7948"/>
                <a:gd name="T100" fmla="*/ 2316 w 7715"/>
                <a:gd name="T101" fmla="*/ 4231 h 7948"/>
                <a:gd name="T102" fmla="*/ 2302 w 7715"/>
                <a:gd name="T103" fmla="*/ 4610 h 7948"/>
                <a:gd name="T104" fmla="*/ 2085 w 7715"/>
                <a:gd name="T105" fmla="*/ 4752 h 7948"/>
                <a:gd name="T106" fmla="*/ 1864 w 7715"/>
                <a:gd name="T107" fmla="*/ 5162 h 7948"/>
                <a:gd name="T108" fmla="*/ 1610 w 7715"/>
                <a:gd name="T109" fmla="*/ 5364 h 7948"/>
                <a:gd name="T110" fmla="*/ 1781 w 7715"/>
                <a:gd name="T111" fmla="*/ 6373 h 7948"/>
                <a:gd name="T112" fmla="*/ 1815 w 7715"/>
                <a:gd name="T113" fmla="*/ 6810 h 7948"/>
                <a:gd name="T114" fmla="*/ 1379 w 7715"/>
                <a:gd name="T115" fmla="*/ 7020 h 7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15" h="7948">
                  <a:moveTo>
                    <a:pt x="964" y="7221"/>
                  </a:moveTo>
                  <a:lnTo>
                    <a:pt x="1010" y="7236"/>
                  </a:lnTo>
                  <a:lnTo>
                    <a:pt x="1058" y="7275"/>
                  </a:lnTo>
                  <a:lnTo>
                    <a:pt x="1109" y="7293"/>
                  </a:lnTo>
                  <a:lnTo>
                    <a:pt x="1177" y="7310"/>
                  </a:lnTo>
                  <a:lnTo>
                    <a:pt x="1242" y="7272"/>
                  </a:lnTo>
                  <a:lnTo>
                    <a:pt x="1246" y="7225"/>
                  </a:lnTo>
                  <a:lnTo>
                    <a:pt x="1278" y="7195"/>
                  </a:lnTo>
                  <a:lnTo>
                    <a:pt x="1335" y="7210"/>
                  </a:lnTo>
                  <a:lnTo>
                    <a:pt x="1337" y="7251"/>
                  </a:lnTo>
                  <a:lnTo>
                    <a:pt x="1337" y="7301"/>
                  </a:lnTo>
                  <a:lnTo>
                    <a:pt x="1388" y="7328"/>
                  </a:lnTo>
                  <a:lnTo>
                    <a:pt x="1430" y="7343"/>
                  </a:lnTo>
                  <a:lnTo>
                    <a:pt x="1439" y="7312"/>
                  </a:lnTo>
                  <a:lnTo>
                    <a:pt x="1479" y="7317"/>
                  </a:lnTo>
                  <a:lnTo>
                    <a:pt x="1500" y="7338"/>
                  </a:lnTo>
                  <a:lnTo>
                    <a:pt x="1546" y="7331"/>
                  </a:lnTo>
                  <a:lnTo>
                    <a:pt x="1578" y="7328"/>
                  </a:lnTo>
                  <a:lnTo>
                    <a:pt x="1590" y="7360"/>
                  </a:lnTo>
                  <a:lnTo>
                    <a:pt x="1601" y="7396"/>
                  </a:lnTo>
                  <a:lnTo>
                    <a:pt x="1631" y="7454"/>
                  </a:lnTo>
                  <a:lnTo>
                    <a:pt x="1669" y="7458"/>
                  </a:lnTo>
                  <a:lnTo>
                    <a:pt x="1696" y="7449"/>
                  </a:lnTo>
                  <a:lnTo>
                    <a:pt x="1723" y="7483"/>
                  </a:lnTo>
                  <a:lnTo>
                    <a:pt x="1749" y="7518"/>
                  </a:lnTo>
                  <a:lnTo>
                    <a:pt x="1783" y="7534"/>
                  </a:lnTo>
                  <a:lnTo>
                    <a:pt x="1789" y="7569"/>
                  </a:lnTo>
                  <a:lnTo>
                    <a:pt x="1764" y="7617"/>
                  </a:lnTo>
                  <a:lnTo>
                    <a:pt x="1742" y="7630"/>
                  </a:lnTo>
                  <a:lnTo>
                    <a:pt x="1762" y="7696"/>
                  </a:lnTo>
                  <a:lnTo>
                    <a:pt x="1789" y="7747"/>
                  </a:lnTo>
                  <a:lnTo>
                    <a:pt x="1810" y="7717"/>
                  </a:lnTo>
                  <a:lnTo>
                    <a:pt x="1869" y="7728"/>
                  </a:lnTo>
                  <a:lnTo>
                    <a:pt x="1890" y="7723"/>
                  </a:lnTo>
                  <a:lnTo>
                    <a:pt x="1905" y="7679"/>
                  </a:lnTo>
                  <a:lnTo>
                    <a:pt x="1943" y="7678"/>
                  </a:lnTo>
                  <a:lnTo>
                    <a:pt x="2002" y="7702"/>
                  </a:lnTo>
                  <a:lnTo>
                    <a:pt x="1999" y="7728"/>
                  </a:lnTo>
                  <a:lnTo>
                    <a:pt x="1957" y="7825"/>
                  </a:lnTo>
                  <a:lnTo>
                    <a:pt x="1965" y="7854"/>
                  </a:lnTo>
                  <a:lnTo>
                    <a:pt x="1932" y="7889"/>
                  </a:lnTo>
                  <a:lnTo>
                    <a:pt x="1900" y="7900"/>
                  </a:lnTo>
                  <a:lnTo>
                    <a:pt x="1899" y="7941"/>
                  </a:lnTo>
                  <a:lnTo>
                    <a:pt x="1944" y="7948"/>
                  </a:lnTo>
                  <a:lnTo>
                    <a:pt x="2042" y="7937"/>
                  </a:lnTo>
                  <a:lnTo>
                    <a:pt x="2151" y="7870"/>
                  </a:lnTo>
                  <a:lnTo>
                    <a:pt x="2220" y="7757"/>
                  </a:lnTo>
                  <a:lnTo>
                    <a:pt x="2263" y="7707"/>
                  </a:lnTo>
                  <a:lnTo>
                    <a:pt x="2334" y="7657"/>
                  </a:lnTo>
                  <a:lnTo>
                    <a:pt x="2376" y="7574"/>
                  </a:lnTo>
                  <a:lnTo>
                    <a:pt x="2368" y="7468"/>
                  </a:lnTo>
                  <a:lnTo>
                    <a:pt x="2322" y="7414"/>
                  </a:lnTo>
                  <a:lnTo>
                    <a:pt x="2337" y="7327"/>
                  </a:lnTo>
                  <a:lnTo>
                    <a:pt x="2331" y="7299"/>
                  </a:lnTo>
                  <a:lnTo>
                    <a:pt x="2320" y="7244"/>
                  </a:lnTo>
                  <a:lnTo>
                    <a:pt x="2357" y="7214"/>
                  </a:lnTo>
                  <a:lnTo>
                    <a:pt x="2394" y="7222"/>
                  </a:lnTo>
                  <a:lnTo>
                    <a:pt x="2365" y="7273"/>
                  </a:lnTo>
                  <a:lnTo>
                    <a:pt x="2374" y="7296"/>
                  </a:lnTo>
                  <a:lnTo>
                    <a:pt x="2428" y="7327"/>
                  </a:lnTo>
                  <a:lnTo>
                    <a:pt x="2491" y="7333"/>
                  </a:lnTo>
                  <a:lnTo>
                    <a:pt x="2529" y="7331"/>
                  </a:lnTo>
                  <a:lnTo>
                    <a:pt x="2546" y="7301"/>
                  </a:lnTo>
                  <a:lnTo>
                    <a:pt x="2584" y="7268"/>
                  </a:lnTo>
                  <a:lnTo>
                    <a:pt x="2669" y="7277"/>
                  </a:lnTo>
                  <a:lnTo>
                    <a:pt x="2738" y="7296"/>
                  </a:lnTo>
                  <a:lnTo>
                    <a:pt x="2766" y="7327"/>
                  </a:lnTo>
                  <a:lnTo>
                    <a:pt x="2838" y="7348"/>
                  </a:lnTo>
                  <a:lnTo>
                    <a:pt x="2864" y="7370"/>
                  </a:lnTo>
                  <a:lnTo>
                    <a:pt x="2933" y="7356"/>
                  </a:lnTo>
                  <a:lnTo>
                    <a:pt x="3002" y="7344"/>
                  </a:lnTo>
                  <a:lnTo>
                    <a:pt x="3059" y="7339"/>
                  </a:lnTo>
                  <a:lnTo>
                    <a:pt x="3076" y="7359"/>
                  </a:lnTo>
                  <a:lnTo>
                    <a:pt x="3079" y="7381"/>
                  </a:lnTo>
                  <a:lnTo>
                    <a:pt x="3031" y="7410"/>
                  </a:lnTo>
                  <a:lnTo>
                    <a:pt x="3022" y="7439"/>
                  </a:lnTo>
                  <a:lnTo>
                    <a:pt x="3024" y="7470"/>
                  </a:lnTo>
                  <a:lnTo>
                    <a:pt x="3087" y="7462"/>
                  </a:lnTo>
                  <a:lnTo>
                    <a:pt x="3145" y="7514"/>
                  </a:lnTo>
                  <a:lnTo>
                    <a:pt x="3174" y="7544"/>
                  </a:lnTo>
                  <a:lnTo>
                    <a:pt x="3202" y="7579"/>
                  </a:lnTo>
                  <a:lnTo>
                    <a:pt x="3191" y="7616"/>
                  </a:lnTo>
                  <a:lnTo>
                    <a:pt x="3197" y="7644"/>
                  </a:lnTo>
                  <a:lnTo>
                    <a:pt x="3306" y="7665"/>
                  </a:lnTo>
                  <a:lnTo>
                    <a:pt x="3369" y="7662"/>
                  </a:lnTo>
                  <a:lnTo>
                    <a:pt x="3408" y="7662"/>
                  </a:lnTo>
                  <a:lnTo>
                    <a:pt x="3408" y="7620"/>
                  </a:lnTo>
                  <a:lnTo>
                    <a:pt x="3492" y="7607"/>
                  </a:lnTo>
                  <a:lnTo>
                    <a:pt x="3547" y="7590"/>
                  </a:lnTo>
                  <a:lnTo>
                    <a:pt x="3621" y="7585"/>
                  </a:lnTo>
                  <a:lnTo>
                    <a:pt x="3590" y="7653"/>
                  </a:lnTo>
                  <a:lnTo>
                    <a:pt x="3661" y="7653"/>
                  </a:lnTo>
                  <a:lnTo>
                    <a:pt x="3701" y="7588"/>
                  </a:lnTo>
                  <a:lnTo>
                    <a:pt x="3742" y="7548"/>
                  </a:lnTo>
                  <a:lnTo>
                    <a:pt x="3802" y="7548"/>
                  </a:lnTo>
                  <a:lnTo>
                    <a:pt x="3874" y="7551"/>
                  </a:lnTo>
                  <a:lnTo>
                    <a:pt x="3870" y="7514"/>
                  </a:lnTo>
                  <a:lnTo>
                    <a:pt x="3844" y="7464"/>
                  </a:lnTo>
                  <a:lnTo>
                    <a:pt x="3894" y="7422"/>
                  </a:lnTo>
                  <a:lnTo>
                    <a:pt x="3928" y="7379"/>
                  </a:lnTo>
                  <a:lnTo>
                    <a:pt x="4022" y="7407"/>
                  </a:lnTo>
                  <a:lnTo>
                    <a:pt x="4143" y="7373"/>
                  </a:lnTo>
                  <a:lnTo>
                    <a:pt x="4169" y="7264"/>
                  </a:lnTo>
                  <a:lnTo>
                    <a:pt x="4217" y="7216"/>
                  </a:lnTo>
                  <a:lnTo>
                    <a:pt x="4284" y="7207"/>
                  </a:lnTo>
                  <a:lnTo>
                    <a:pt x="4421" y="7214"/>
                  </a:lnTo>
                  <a:lnTo>
                    <a:pt x="4475" y="7216"/>
                  </a:lnTo>
                  <a:lnTo>
                    <a:pt x="4576" y="7225"/>
                  </a:lnTo>
                  <a:lnTo>
                    <a:pt x="4576" y="7188"/>
                  </a:lnTo>
                  <a:lnTo>
                    <a:pt x="4698" y="7156"/>
                  </a:lnTo>
                  <a:lnTo>
                    <a:pt x="4808" y="7130"/>
                  </a:lnTo>
                  <a:lnTo>
                    <a:pt x="4871" y="7138"/>
                  </a:lnTo>
                  <a:lnTo>
                    <a:pt x="4951" y="7156"/>
                  </a:lnTo>
                  <a:lnTo>
                    <a:pt x="5025" y="7162"/>
                  </a:lnTo>
                  <a:lnTo>
                    <a:pt x="5101" y="7173"/>
                  </a:lnTo>
                  <a:lnTo>
                    <a:pt x="5146" y="7170"/>
                  </a:lnTo>
                  <a:lnTo>
                    <a:pt x="5129" y="7084"/>
                  </a:lnTo>
                  <a:lnTo>
                    <a:pt x="5071" y="6958"/>
                  </a:lnTo>
                  <a:lnTo>
                    <a:pt x="5121" y="6938"/>
                  </a:lnTo>
                  <a:lnTo>
                    <a:pt x="5158" y="6899"/>
                  </a:lnTo>
                  <a:lnTo>
                    <a:pt x="5207" y="6838"/>
                  </a:lnTo>
                  <a:lnTo>
                    <a:pt x="5253" y="6858"/>
                  </a:lnTo>
                  <a:lnTo>
                    <a:pt x="5195" y="6916"/>
                  </a:lnTo>
                  <a:lnTo>
                    <a:pt x="5183" y="6975"/>
                  </a:lnTo>
                  <a:lnTo>
                    <a:pt x="5214" y="7005"/>
                  </a:lnTo>
                  <a:lnTo>
                    <a:pt x="5309" y="6975"/>
                  </a:lnTo>
                  <a:lnTo>
                    <a:pt x="5370" y="6979"/>
                  </a:lnTo>
                  <a:lnTo>
                    <a:pt x="5427" y="6973"/>
                  </a:lnTo>
                  <a:lnTo>
                    <a:pt x="5507" y="6962"/>
                  </a:lnTo>
                  <a:lnTo>
                    <a:pt x="5524" y="7033"/>
                  </a:lnTo>
                  <a:lnTo>
                    <a:pt x="5587" y="7107"/>
                  </a:lnTo>
                  <a:lnTo>
                    <a:pt x="5630" y="7119"/>
                  </a:lnTo>
                  <a:lnTo>
                    <a:pt x="5719" y="7105"/>
                  </a:lnTo>
                  <a:lnTo>
                    <a:pt x="5774" y="7010"/>
                  </a:lnTo>
                  <a:lnTo>
                    <a:pt x="5888" y="6996"/>
                  </a:lnTo>
                  <a:lnTo>
                    <a:pt x="6035" y="7025"/>
                  </a:lnTo>
                  <a:lnTo>
                    <a:pt x="6038" y="7067"/>
                  </a:lnTo>
                  <a:lnTo>
                    <a:pt x="6118" y="7133"/>
                  </a:lnTo>
                  <a:lnTo>
                    <a:pt x="6055" y="7193"/>
                  </a:lnTo>
                  <a:lnTo>
                    <a:pt x="6061" y="7281"/>
                  </a:lnTo>
                  <a:lnTo>
                    <a:pt x="6135" y="7316"/>
                  </a:lnTo>
                  <a:lnTo>
                    <a:pt x="6172" y="7353"/>
                  </a:lnTo>
                  <a:lnTo>
                    <a:pt x="6246" y="7436"/>
                  </a:lnTo>
                  <a:lnTo>
                    <a:pt x="6322" y="7462"/>
                  </a:lnTo>
                  <a:lnTo>
                    <a:pt x="6359" y="7470"/>
                  </a:lnTo>
                  <a:lnTo>
                    <a:pt x="6387" y="7488"/>
                  </a:lnTo>
                  <a:lnTo>
                    <a:pt x="6456" y="7444"/>
                  </a:lnTo>
                  <a:lnTo>
                    <a:pt x="6448" y="7351"/>
                  </a:lnTo>
                  <a:lnTo>
                    <a:pt x="6459" y="7285"/>
                  </a:lnTo>
                  <a:lnTo>
                    <a:pt x="6478" y="7242"/>
                  </a:lnTo>
                  <a:lnTo>
                    <a:pt x="6476" y="7207"/>
                  </a:lnTo>
                  <a:lnTo>
                    <a:pt x="6541" y="7142"/>
                  </a:lnTo>
                  <a:lnTo>
                    <a:pt x="6513" y="7030"/>
                  </a:lnTo>
                  <a:lnTo>
                    <a:pt x="6498" y="6951"/>
                  </a:lnTo>
                  <a:lnTo>
                    <a:pt x="6427" y="6895"/>
                  </a:lnTo>
                  <a:lnTo>
                    <a:pt x="6389" y="6901"/>
                  </a:lnTo>
                  <a:lnTo>
                    <a:pt x="6315" y="6919"/>
                  </a:lnTo>
                  <a:lnTo>
                    <a:pt x="6241" y="6919"/>
                  </a:lnTo>
                  <a:lnTo>
                    <a:pt x="6250" y="6882"/>
                  </a:lnTo>
                  <a:lnTo>
                    <a:pt x="6278" y="6807"/>
                  </a:lnTo>
                  <a:lnTo>
                    <a:pt x="6287" y="6770"/>
                  </a:lnTo>
                  <a:lnTo>
                    <a:pt x="6301" y="6732"/>
                  </a:lnTo>
                  <a:lnTo>
                    <a:pt x="6393" y="6604"/>
                  </a:lnTo>
                  <a:lnTo>
                    <a:pt x="6289" y="6398"/>
                  </a:lnTo>
                  <a:lnTo>
                    <a:pt x="6254" y="6346"/>
                  </a:lnTo>
                  <a:lnTo>
                    <a:pt x="6185" y="6321"/>
                  </a:lnTo>
                  <a:lnTo>
                    <a:pt x="6175" y="6236"/>
                  </a:lnTo>
                  <a:lnTo>
                    <a:pt x="6129" y="6174"/>
                  </a:lnTo>
                  <a:lnTo>
                    <a:pt x="6002" y="6067"/>
                  </a:lnTo>
                  <a:lnTo>
                    <a:pt x="6002" y="5978"/>
                  </a:lnTo>
                  <a:lnTo>
                    <a:pt x="6019" y="5922"/>
                  </a:lnTo>
                  <a:lnTo>
                    <a:pt x="6112" y="5872"/>
                  </a:lnTo>
                  <a:lnTo>
                    <a:pt x="6160" y="5806"/>
                  </a:lnTo>
                  <a:lnTo>
                    <a:pt x="6188" y="5762"/>
                  </a:lnTo>
                  <a:lnTo>
                    <a:pt x="6302" y="5748"/>
                  </a:lnTo>
                  <a:lnTo>
                    <a:pt x="6343" y="5716"/>
                  </a:lnTo>
                  <a:lnTo>
                    <a:pt x="6391" y="5641"/>
                  </a:lnTo>
                  <a:lnTo>
                    <a:pt x="6483" y="5600"/>
                  </a:lnTo>
                  <a:lnTo>
                    <a:pt x="6607" y="5562"/>
                  </a:lnTo>
                  <a:lnTo>
                    <a:pt x="6689" y="5527"/>
                  </a:lnTo>
                  <a:lnTo>
                    <a:pt x="6807" y="5531"/>
                  </a:lnTo>
                  <a:lnTo>
                    <a:pt x="6899" y="5477"/>
                  </a:lnTo>
                  <a:lnTo>
                    <a:pt x="6954" y="5429"/>
                  </a:lnTo>
                  <a:lnTo>
                    <a:pt x="7013" y="5377"/>
                  </a:lnTo>
                  <a:lnTo>
                    <a:pt x="7063" y="5325"/>
                  </a:lnTo>
                  <a:lnTo>
                    <a:pt x="7078" y="5209"/>
                  </a:lnTo>
                  <a:lnTo>
                    <a:pt x="7061" y="5126"/>
                  </a:lnTo>
                  <a:lnTo>
                    <a:pt x="7105" y="5019"/>
                  </a:lnTo>
                  <a:lnTo>
                    <a:pt x="7094" y="4955"/>
                  </a:lnTo>
                  <a:lnTo>
                    <a:pt x="7081" y="4932"/>
                  </a:lnTo>
                  <a:lnTo>
                    <a:pt x="7080" y="4898"/>
                  </a:lnTo>
                  <a:lnTo>
                    <a:pt x="7103" y="4894"/>
                  </a:lnTo>
                  <a:lnTo>
                    <a:pt x="7131" y="4904"/>
                  </a:lnTo>
                  <a:lnTo>
                    <a:pt x="7163" y="4881"/>
                  </a:lnTo>
                  <a:lnTo>
                    <a:pt x="7178" y="4856"/>
                  </a:lnTo>
                  <a:lnTo>
                    <a:pt x="7199" y="4832"/>
                  </a:lnTo>
                  <a:lnTo>
                    <a:pt x="7229" y="4836"/>
                  </a:lnTo>
                  <a:lnTo>
                    <a:pt x="7266" y="4888"/>
                  </a:lnTo>
                  <a:lnTo>
                    <a:pt x="7296" y="4898"/>
                  </a:lnTo>
                  <a:lnTo>
                    <a:pt x="7326" y="4884"/>
                  </a:lnTo>
                  <a:lnTo>
                    <a:pt x="7367" y="4916"/>
                  </a:lnTo>
                  <a:lnTo>
                    <a:pt x="7454" y="4967"/>
                  </a:lnTo>
                  <a:lnTo>
                    <a:pt x="7539" y="5011"/>
                  </a:lnTo>
                  <a:lnTo>
                    <a:pt x="7546" y="4962"/>
                  </a:lnTo>
                  <a:lnTo>
                    <a:pt x="7571" y="4926"/>
                  </a:lnTo>
                  <a:lnTo>
                    <a:pt x="7619" y="4908"/>
                  </a:lnTo>
                  <a:lnTo>
                    <a:pt x="7656" y="4855"/>
                  </a:lnTo>
                  <a:lnTo>
                    <a:pt x="7691" y="4678"/>
                  </a:lnTo>
                  <a:lnTo>
                    <a:pt x="7704" y="4583"/>
                  </a:lnTo>
                  <a:lnTo>
                    <a:pt x="7666" y="4545"/>
                  </a:lnTo>
                  <a:lnTo>
                    <a:pt x="7662" y="4513"/>
                  </a:lnTo>
                  <a:lnTo>
                    <a:pt x="7715" y="4404"/>
                  </a:lnTo>
                  <a:lnTo>
                    <a:pt x="7670" y="4391"/>
                  </a:lnTo>
                  <a:lnTo>
                    <a:pt x="7665" y="4318"/>
                  </a:lnTo>
                  <a:lnTo>
                    <a:pt x="7578" y="4183"/>
                  </a:lnTo>
                  <a:lnTo>
                    <a:pt x="7552" y="4118"/>
                  </a:lnTo>
                  <a:lnTo>
                    <a:pt x="7452" y="4128"/>
                  </a:lnTo>
                  <a:lnTo>
                    <a:pt x="7367" y="3963"/>
                  </a:lnTo>
                  <a:lnTo>
                    <a:pt x="7333" y="3963"/>
                  </a:lnTo>
                  <a:lnTo>
                    <a:pt x="7321" y="3909"/>
                  </a:lnTo>
                  <a:lnTo>
                    <a:pt x="7202" y="3909"/>
                  </a:lnTo>
                  <a:lnTo>
                    <a:pt x="7183" y="3977"/>
                  </a:lnTo>
                  <a:lnTo>
                    <a:pt x="7154" y="3967"/>
                  </a:lnTo>
                  <a:lnTo>
                    <a:pt x="7029" y="3860"/>
                  </a:lnTo>
                  <a:lnTo>
                    <a:pt x="7022" y="3719"/>
                  </a:lnTo>
                  <a:lnTo>
                    <a:pt x="6838" y="3546"/>
                  </a:lnTo>
                  <a:lnTo>
                    <a:pt x="6746" y="3565"/>
                  </a:lnTo>
                  <a:lnTo>
                    <a:pt x="6671" y="3518"/>
                  </a:lnTo>
                  <a:lnTo>
                    <a:pt x="6661" y="3434"/>
                  </a:lnTo>
                  <a:lnTo>
                    <a:pt x="6549" y="3312"/>
                  </a:lnTo>
                  <a:lnTo>
                    <a:pt x="6430" y="3192"/>
                  </a:lnTo>
                  <a:lnTo>
                    <a:pt x="6439" y="3103"/>
                  </a:lnTo>
                  <a:lnTo>
                    <a:pt x="6297" y="3007"/>
                  </a:lnTo>
                  <a:lnTo>
                    <a:pt x="6218" y="2983"/>
                  </a:lnTo>
                  <a:lnTo>
                    <a:pt x="6192" y="3027"/>
                  </a:lnTo>
                  <a:lnTo>
                    <a:pt x="6038" y="3004"/>
                  </a:lnTo>
                  <a:lnTo>
                    <a:pt x="5998" y="2885"/>
                  </a:lnTo>
                  <a:lnTo>
                    <a:pt x="5925" y="2807"/>
                  </a:lnTo>
                  <a:lnTo>
                    <a:pt x="5857" y="2794"/>
                  </a:lnTo>
                  <a:lnTo>
                    <a:pt x="5815" y="2677"/>
                  </a:lnTo>
                  <a:lnTo>
                    <a:pt x="5814" y="2551"/>
                  </a:lnTo>
                  <a:lnTo>
                    <a:pt x="5740" y="2537"/>
                  </a:lnTo>
                  <a:lnTo>
                    <a:pt x="5717" y="2427"/>
                  </a:lnTo>
                  <a:lnTo>
                    <a:pt x="5677" y="2333"/>
                  </a:lnTo>
                  <a:lnTo>
                    <a:pt x="5643" y="2330"/>
                  </a:lnTo>
                  <a:lnTo>
                    <a:pt x="5623" y="2277"/>
                  </a:lnTo>
                  <a:lnTo>
                    <a:pt x="5627" y="2175"/>
                  </a:lnTo>
                  <a:lnTo>
                    <a:pt x="5551" y="2145"/>
                  </a:lnTo>
                  <a:lnTo>
                    <a:pt x="5461" y="2072"/>
                  </a:lnTo>
                  <a:lnTo>
                    <a:pt x="5433" y="1993"/>
                  </a:lnTo>
                  <a:lnTo>
                    <a:pt x="5544" y="1909"/>
                  </a:lnTo>
                  <a:lnTo>
                    <a:pt x="5566" y="1797"/>
                  </a:lnTo>
                  <a:lnTo>
                    <a:pt x="5632" y="1681"/>
                  </a:lnTo>
                  <a:lnTo>
                    <a:pt x="5671" y="1602"/>
                  </a:lnTo>
                  <a:lnTo>
                    <a:pt x="5655" y="1580"/>
                  </a:lnTo>
                  <a:lnTo>
                    <a:pt x="5544" y="1543"/>
                  </a:lnTo>
                  <a:lnTo>
                    <a:pt x="5564" y="1511"/>
                  </a:lnTo>
                  <a:lnTo>
                    <a:pt x="5583" y="1463"/>
                  </a:lnTo>
                  <a:lnTo>
                    <a:pt x="5551" y="1419"/>
                  </a:lnTo>
                  <a:lnTo>
                    <a:pt x="5518" y="1410"/>
                  </a:lnTo>
                  <a:lnTo>
                    <a:pt x="5474" y="1424"/>
                  </a:lnTo>
                  <a:lnTo>
                    <a:pt x="5429" y="1371"/>
                  </a:lnTo>
                  <a:lnTo>
                    <a:pt x="5335" y="1307"/>
                  </a:lnTo>
                  <a:lnTo>
                    <a:pt x="5262" y="1252"/>
                  </a:lnTo>
                  <a:lnTo>
                    <a:pt x="5212" y="1244"/>
                  </a:lnTo>
                  <a:lnTo>
                    <a:pt x="5229" y="1203"/>
                  </a:lnTo>
                  <a:lnTo>
                    <a:pt x="5153" y="1154"/>
                  </a:lnTo>
                  <a:lnTo>
                    <a:pt x="5096" y="1082"/>
                  </a:lnTo>
                  <a:lnTo>
                    <a:pt x="5118" y="1024"/>
                  </a:lnTo>
                  <a:lnTo>
                    <a:pt x="5122" y="969"/>
                  </a:lnTo>
                  <a:lnTo>
                    <a:pt x="5080" y="879"/>
                  </a:lnTo>
                  <a:lnTo>
                    <a:pt x="5002" y="822"/>
                  </a:lnTo>
                  <a:lnTo>
                    <a:pt x="4944" y="776"/>
                  </a:lnTo>
                  <a:lnTo>
                    <a:pt x="4996" y="734"/>
                  </a:lnTo>
                  <a:lnTo>
                    <a:pt x="5009" y="702"/>
                  </a:lnTo>
                  <a:lnTo>
                    <a:pt x="4975" y="636"/>
                  </a:lnTo>
                  <a:lnTo>
                    <a:pt x="4979" y="633"/>
                  </a:lnTo>
                  <a:lnTo>
                    <a:pt x="4925" y="596"/>
                  </a:lnTo>
                  <a:lnTo>
                    <a:pt x="4865" y="558"/>
                  </a:lnTo>
                  <a:lnTo>
                    <a:pt x="4782" y="529"/>
                  </a:lnTo>
                  <a:lnTo>
                    <a:pt x="4765" y="484"/>
                  </a:lnTo>
                  <a:lnTo>
                    <a:pt x="4760" y="437"/>
                  </a:lnTo>
                  <a:lnTo>
                    <a:pt x="4712" y="371"/>
                  </a:lnTo>
                  <a:lnTo>
                    <a:pt x="4672" y="345"/>
                  </a:lnTo>
                  <a:lnTo>
                    <a:pt x="4570" y="421"/>
                  </a:lnTo>
                  <a:lnTo>
                    <a:pt x="4518" y="399"/>
                  </a:lnTo>
                  <a:lnTo>
                    <a:pt x="4468" y="365"/>
                  </a:lnTo>
                  <a:lnTo>
                    <a:pt x="4439" y="369"/>
                  </a:lnTo>
                  <a:lnTo>
                    <a:pt x="4371" y="389"/>
                  </a:lnTo>
                  <a:lnTo>
                    <a:pt x="4333" y="399"/>
                  </a:lnTo>
                  <a:lnTo>
                    <a:pt x="4275" y="415"/>
                  </a:lnTo>
                  <a:lnTo>
                    <a:pt x="4196" y="433"/>
                  </a:lnTo>
                  <a:lnTo>
                    <a:pt x="4169" y="407"/>
                  </a:lnTo>
                  <a:lnTo>
                    <a:pt x="4138" y="389"/>
                  </a:lnTo>
                  <a:lnTo>
                    <a:pt x="4116" y="427"/>
                  </a:lnTo>
                  <a:lnTo>
                    <a:pt x="4068" y="449"/>
                  </a:lnTo>
                  <a:lnTo>
                    <a:pt x="4012" y="426"/>
                  </a:lnTo>
                  <a:lnTo>
                    <a:pt x="3968" y="404"/>
                  </a:lnTo>
                  <a:lnTo>
                    <a:pt x="3977" y="349"/>
                  </a:lnTo>
                  <a:lnTo>
                    <a:pt x="3943" y="343"/>
                  </a:lnTo>
                  <a:lnTo>
                    <a:pt x="3897" y="311"/>
                  </a:lnTo>
                  <a:lnTo>
                    <a:pt x="3884" y="237"/>
                  </a:lnTo>
                  <a:lnTo>
                    <a:pt x="3881" y="186"/>
                  </a:lnTo>
                  <a:lnTo>
                    <a:pt x="3926" y="150"/>
                  </a:lnTo>
                  <a:lnTo>
                    <a:pt x="3871" y="131"/>
                  </a:lnTo>
                  <a:lnTo>
                    <a:pt x="3766" y="108"/>
                  </a:lnTo>
                  <a:lnTo>
                    <a:pt x="3689" y="199"/>
                  </a:lnTo>
                  <a:lnTo>
                    <a:pt x="3606" y="205"/>
                  </a:lnTo>
                  <a:lnTo>
                    <a:pt x="3610" y="259"/>
                  </a:lnTo>
                  <a:lnTo>
                    <a:pt x="3631" y="349"/>
                  </a:lnTo>
                  <a:lnTo>
                    <a:pt x="3640" y="464"/>
                  </a:lnTo>
                  <a:lnTo>
                    <a:pt x="3621" y="528"/>
                  </a:lnTo>
                  <a:lnTo>
                    <a:pt x="3637" y="628"/>
                  </a:lnTo>
                  <a:lnTo>
                    <a:pt x="3631" y="699"/>
                  </a:lnTo>
                  <a:lnTo>
                    <a:pt x="3616" y="734"/>
                  </a:lnTo>
                  <a:lnTo>
                    <a:pt x="3552" y="711"/>
                  </a:lnTo>
                  <a:lnTo>
                    <a:pt x="3522" y="682"/>
                  </a:lnTo>
                  <a:lnTo>
                    <a:pt x="3522" y="737"/>
                  </a:lnTo>
                  <a:lnTo>
                    <a:pt x="3487" y="734"/>
                  </a:lnTo>
                  <a:lnTo>
                    <a:pt x="3490" y="699"/>
                  </a:lnTo>
                  <a:lnTo>
                    <a:pt x="3443" y="689"/>
                  </a:lnTo>
                  <a:lnTo>
                    <a:pt x="3416" y="631"/>
                  </a:lnTo>
                  <a:lnTo>
                    <a:pt x="3455" y="600"/>
                  </a:lnTo>
                  <a:lnTo>
                    <a:pt x="3454" y="562"/>
                  </a:lnTo>
                  <a:lnTo>
                    <a:pt x="3401" y="510"/>
                  </a:lnTo>
                  <a:lnTo>
                    <a:pt x="3347" y="503"/>
                  </a:lnTo>
                  <a:lnTo>
                    <a:pt x="3287" y="545"/>
                  </a:lnTo>
                  <a:lnTo>
                    <a:pt x="3271" y="510"/>
                  </a:lnTo>
                  <a:lnTo>
                    <a:pt x="3218" y="487"/>
                  </a:lnTo>
                  <a:lnTo>
                    <a:pt x="3201" y="549"/>
                  </a:lnTo>
                  <a:lnTo>
                    <a:pt x="3144" y="474"/>
                  </a:lnTo>
                  <a:lnTo>
                    <a:pt x="3118" y="442"/>
                  </a:lnTo>
                  <a:lnTo>
                    <a:pt x="3064" y="437"/>
                  </a:lnTo>
                  <a:lnTo>
                    <a:pt x="3026" y="437"/>
                  </a:lnTo>
                  <a:lnTo>
                    <a:pt x="2962" y="445"/>
                  </a:lnTo>
                  <a:lnTo>
                    <a:pt x="2901" y="464"/>
                  </a:lnTo>
                  <a:lnTo>
                    <a:pt x="2849" y="481"/>
                  </a:lnTo>
                  <a:lnTo>
                    <a:pt x="2791" y="516"/>
                  </a:lnTo>
                  <a:lnTo>
                    <a:pt x="2766" y="539"/>
                  </a:lnTo>
                  <a:lnTo>
                    <a:pt x="2760" y="574"/>
                  </a:lnTo>
                  <a:lnTo>
                    <a:pt x="2781" y="616"/>
                  </a:lnTo>
                  <a:lnTo>
                    <a:pt x="2842" y="660"/>
                  </a:lnTo>
                  <a:lnTo>
                    <a:pt x="2907" y="702"/>
                  </a:lnTo>
                  <a:lnTo>
                    <a:pt x="2958" y="731"/>
                  </a:lnTo>
                  <a:lnTo>
                    <a:pt x="2974" y="805"/>
                  </a:lnTo>
                  <a:lnTo>
                    <a:pt x="2917" y="802"/>
                  </a:lnTo>
                  <a:lnTo>
                    <a:pt x="2853" y="795"/>
                  </a:lnTo>
                  <a:lnTo>
                    <a:pt x="2781" y="802"/>
                  </a:lnTo>
                  <a:lnTo>
                    <a:pt x="2776" y="850"/>
                  </a:lnTo>
                  <a:lnTo>
                    <a:pt x="2773" y="881"/>
                  </a:lnTo>
                  <a:lnTo>
                    <a:pt x="2734" y="866"/>
                  </a:lnTo>
                  <a:lnTo>
                    <a:pt x="2660" y="857"/>
                  </a:lnTo>
                  <a:lnTo>
                    <a:pt x="2589" y="817"/>
                  </a:lnTo>
                  <a:lnTo>
                    <a:pt x="2576" y="732"/>
                  </a:lnTo>
                  <a:lnTo>
                    <a:pt x="2578" y="592"/>
                  </a:lnTo>
                  <a:lnTo>
                    <a:pt x="2557" y="570"/>
                  </a:lnTo>
                  <a:lnTo>
                    <a:pt x="2504" y="554"/>
                  </a:lnTo>
                  <a:lnTo>
                    <a:pt x="2512" y="520"/>
                  </a:lnTo>
                  <a:lnTo>
                    <a:pt x="2476" y="491"/>
                  </a:lnTo>
                  <a:lnTo>
                    <a:pt x="2416" y="523"/>
                  </a:lnTo>
                  <a:lnTo>
                    <a:pt x="2404" y="490"/>
                  </a:lnTo>
                  <a:lnTo>
                    <a:pt x="2365" y="453"/>
                  </a:lnTo>
                  <a:lnTo>
                    <a:pt x="2336" y="391"/>
                  </a:lnTo>
                  <a:lnTo>
                    <a:pt x="2288" y="429"/>
                  </a:lnTo>
                  <a:lnTo>
                    <a:pt x="2234" y="405"/>
                  </a:lnTo>
                  <a:lnTo>
                    <a:pt x="2265" y="347"/>
                  </a:lnTo>
                  <a:lnTo>
                    <a:pt x="2201" y="286"/>
                  </a:lnTo>
                  <a:lnTo>
                    <a:pt x="2137" y="176"/>
                  </a:lnTo>
                  <a:lnTo>
                    <a:pt x="1984" y="128"/>
                  </a:lnTo>
                  <a:lnTo>
                    <a:pt x="1952" y="70"/>
                  </a:lnTo>
                  <a:lnTo>
                    <a:pt x="1962" y="22"/>
                  </a:lnTo>
                  <a:lnTo>
                    <a:pt x="1897" y="32"/>
                  </a:lnTo>
                  <a:lnTo>
                    <a:pt x="1833" y="44"/>
                  </a:lnTo>
                  <a:lnTo>
                    <a:pt x="1804" y="0"/>
                  </a:lnTo>
                  <a:lnTo>
                    <a:pt x="1701" y="118"/>
                  </a:lnTo>
                  <a:lnTo>
                    <a:pt x="1664" y="221"/>
                  </a:lnTo>
                  <a:lnTo>
                    <a:pt x="1542" y="349"/>
                  </a:lnTo>
                  <a:lnTo>
                    <a:pt x="1432" y="397"/>
                  </a:lnTo>
                  <a:lnTo>
                    <a:pt x="1327" y="381"/>
                  </a:lnTo>
                  <a:lnTo>
                    <a:pt x="1301" y="341"/>
                  </a:lnTo>
                  <a:lnTo>
                    <a:pt x="1228" y="349"/>
                  </a:lnTo>
                  <a:lnTo>
                    <a:pt x="1235" y="475"/>
                  </a:lnTo>
                  <a:lnTo>
                    <a:pt x="1195" y="523"/>
                  </a:lnTo>
                  <a:lnTo>
                    <a:pt x="1227" y="594"/>
                  </a:lnTo>
                  <a:lnTo>
                    <a:pt x="1202" y="654"/>
                  </a:lnTo>
                  <a:lnTo>
                    <a:pt x="1061" y="740"/>
                  </a:lnTo>
                  <a:lnTo>
                    <a:pt x="1042" y="769"/>
                  </a:lnTo>
                  <a:lnTo>
                    <a:pt x="1059" y="785"/>
                  </a:lnTo>
                  <a:lnTo>
                    <a:pt x="1086" y="821"/>
                  </a:lnTo>
                  <a:lnTo>
                    <a:pt x="1037" y="842"/>
                  </a:lnTo>
                  <a:lnTo>
                    <a:pt x="983" y="847"/>
                  </a:lnTo>
                  <a:lnTo>
                    <a:pt x="899" y="836"/>
                  </a:lnTo>
                  <a:lnTo>
                    <a:pt x="825" y="813"/>
                  </a:lnTo>
                  <a:lnTo>
                    <a:pt x="830" y="916"/>
                  </a:lnTo>
                  <a:lnTo>
                    <a:pt x="822" y="969"/>
                  </a:lnTo>
                  <a:lnTo>
                    <a:pt x="854" y="980"/>
                  </a:lnTo>
                  <a:lnTo>
                    <a:pt x="873" y="1007"/>
                  </a:lnTo>
                  <a:lnTo>
                    <a:pt x="838" y="1060"/>
                  </a:lnTo>
                  <a:lnTo>
                    <a:pt x="854" y="1148"/>
                  </a:lnTo>
                  <a:lnTo>
                    <a:pt x="685" y="1198"/>
                  </a:lnTo>
                  <a:lnTo>
                    <a:pt x="638" y="1092"/>
                  </a:lnTo>
                  <a:lnTo>
                    <a:pt x="600" y="1070"/>
                  </a:lnTo>
                  <a:lnTo>
                    <a:pt x="524" y="1058"/>
                  </a:lnTo>
                  <a:lnTo>
                    <a:pt x="401" y="1045"/>
                  </a:lnTo>
                  <a:lnTo>
                    <a:pt x="321" y="1060"/>
                  </a:lnTo>
                  <a:lnTo>
                    <a:pt x="322" y="1106"/>
                  </a:lnTo>
                  <a:lnTo>
                    <a:pt x="279" y="1176"/>
                  </a:lnTo>
                  <a:lnTo>
                    <a:pt x="245" y="1156"/>
                  </a:lnTo>
                  <a:lnTo>
                    <a:pt x="269" y="1106"/>
                  </a:lnTo>
                  <a:lnTo>
                    <a:pt x="211" y="1087"/>
                  </a:lnTo>
                  <a:lnTo>
                    <a:pt x="64" y="1122"/>
                  </a:lnTo>
                  <a:lnTo>
                    <a:pt x="16" y="1232"/>
                  </a:lnTo>
                  <a:lnTo>
                    <a:pt x="0" y="1295"/>
                  </a:lnTo>
                  <a:lnTo>
                    <a:pt x="84" y="1290"/>
                  </a:lnTo>
                  <a:lnTo>
                    <a:pt x="87" y="1360"/>
                  </a:lnTo>
                  <a:lnTo>
                    <a:pt x="104" y="1424"/>
                  </a:lnTo>
                  <a:lnTo>
                    <a:pt x="54" y="1428"/>
                  </a:lnTo>
                  <a:lnTo>
                    <a:pt x="83" y="1585"/>
                  </a:lnTo>
                  <a:lnTo>
                    <a:pt x="84" y="1691"/>
                  </a:lnTo>
                  <a:lnTo>
                    <a:pt x="80" y="1739"/>
                  </a:lnTo>
                  <a:lnTo>
                    <a:pt x="161" y="1793"/>
                  </a:lnTo>
                  <a:lnTo>
                    <a:pt x="171" y="1816"/>
                  </a:lnTo>
                  <a:lnTo>
                    <a:pt x="161" y="1854"/>
                  </a:lnTo>
                  <a:lnTo>
                    <a:pt x="177" y="1912"/>
                  </a:lnTo>
                  <a:lnTo>
                    <a:pt x="227" y="1900"/>
                  </a:lnTo>
                  <a:lnTo>
                    <a:pt x="245" y="1928"/>
                  </a:lnTo>
                  <a:lnTo>
                    <a:pt x="209" y="1967"/>
                  </a:lnTo>
                  <a:lnTo>
                    <a:pt x="254" y="2002"/>
                  </a:lnTo>
                  <a:lnTo>
                    <a:pt x="267" y="2033"/>
                  </a:lnTo>
                  <a:lnTo>
                    <a:pt x="216" y="2130"/>
                  </a:lnTo>
                  <a:lnTo>
                    <a:pt x="171" y="2143"/>
                  </a:lnTo>
                  <a:lnTo>
                    <a:pt x="168" y="2179"/>
                  </a:lnTo>
                  <a:lnTo>
                    <a:pt x="196" y="2223"/>
                  </a:lnTo>
                  <a:lnTo>
                    <a:pt x="196" y="2279"/>
                  </a:lnTo>
                  <a:lnTo>
                    <a:pt x="142" y="2320"/>
                  </a:lnTo>
                  <a:lnTo>
                    <a:pt x="136" y="2366"/>
                  </a:lnTo>
                  <a:lnTo>
                    <a:pt x="184" y="2411"/>
                  </a:lnTo>
                  <a:lnTo>
                    <a:pt x="208" y="2435"/>
                  </a:lnTo>
                  <a:lnTo>
                    <a:pt x="212" y="2429"/>
                  </a:lnTo>
                  <a:lnTo>
                    <a:pt x="274" y="2434"/>
                  </a:lnTo>
                  <a:lnTo>
                    <a:pt x="351" y="2437"/>
                  </a:lnTo>
                  <a:lnTo>
                    <a:pt x="415" y="2432"/>
                  </a:lnTo>
                  <a:lnTo>
                    <a:pt x="480" y="2349"/>
                  </a:lnTo>
                  <a:lnTo>
                    <a:pt x="483" y="2290"/>
                  </a:lnTo>
                  <a:lnTo>
                    <a:pt x="524" y="2260"/>
                  </a:lnTo>
                  <a:lnTo>
                    <a:pt x="556" y="2266"/>
                  </a:lnTo>
                  <a:lnTo>
                    <a:pt x="608" y="2260"/>
                  </a:lnTo>
                  <a:lnTo>
                    <a:pt x="677" y="2269"/>
                  </a:lnTo>
                  <a:lnTo>
                    <a:pt x="704" y="2124"/>
                  </a:lnTo>
                  <a:lnTo>
                    <a:pt x="700" y="2087"/>
                  </a:lnTo>
                  <a:lnTo>
                    <a:pt x="669" y="2059"/>
                  </a:lnTo>
                  <a:lnTo>
                    <a:pt x="648" y="2087"/>
                  </a:lnTo>
                  <a:lnTo>
                    <a:pt x="633" y="2117"/>
                  </a:lnTo>
                  <a:lnTo>
                    <a:pt x="596" y="2124"/>
                  </a:lnTo>
                  <a:lnTo>
                    <a:pt x="608" y="2088"/>
                  </a:lnTo>
                  <a:lnTo>
                    <a:pt x="612" y="2059"/>
                  </a:lnTo>
                  <a:lnTo>
                    <a:pt x="573" y="2051"/>
                  </a:lnTo>
                  <a:lnTo>
                    <a:pt x="545" y="2044"/>
                  </a:lnTo>
                  <a:lnTo>
                    <a:pt x="540" y="2011"/>
                  </a:lnTo>
                  <a:lnTo>
                    <a:pt x="563" y="1969"/>
                  </a:lnTo>
                  <a:lnTo>
                    <a:pt x="603" y="1956"/>
                  </a:lnTo>
                  <a:lnTo>
                    <a:pt x="669" y="1966"/>
                  </a:lnTo>
                  <a:lnTo>
                    <a:pt x="711" y="1919"/>
                  </a:lnTo>
                  <a:lnTo>
                    <a:pt x="745" y="1914"/>
                  </a:lnTo>
                  <a:lnTo>
                    <a:pt x="747" y="1938"/>
                  </a:lnTo>
                  <a:lnTo>
                    <a:pt x="775" y="1964"/>
                  </a:lnTo>
                  <a:lnTo>
                    <a:pt x="804" y="1933"/>
                  </a:lnTo>
                  <a:lnTo>
                    <a:pt x="832" y="1919"/>
                  </a:lnTo>
                  <a:lnTo>
                    <a:pt x="867" y="1933"/>
                  </a:lnTo>
                  <a:lnTo>
                    <a:pt x="853" y="1969"/>
                  </a:lnTo>
                  <a:lnTo>
                    <a:pt x="898" y="1979"/>
                  </a:lnTo>
                  <a:lnTo>
                    <a:pt x="912" y="2009"/>
                  </a:lnTo>
                  <a:lnTo>
                    <a:pt x="954" y="2018"/>
                  </a:lnTo>
                  <a:lnTo>
                    <a:pt x="933" y="1969"/>
                  </a:lnTo>
                  <a:lnTo>
                    <a:pt x="938" y="1938"/>
                  </a:lnTo>
                  <a:lnTo>
                    <a:pt x="1016" y="1935"/>
                  </a:lnTo>
                  <a:lnTo>
                    <a:pt x="1079" y="1917"/>
                  </a:lnTo>
                  <a:lnTo>
                    <a:pt x="1065" y="1953"/>
                  </a:lnTo>
                  <a:lnTo>
                    <a:pt x="1046" y="2080"/>
                  </a:lnTo>
                  <a:lnTo>
                    <a:pt x="1035" y="2137"/>
                  </a:lnTo>
                  <a:lnTo>
                    <a:pt x="1069" y="2162"/>
                  </a:lnTo>
                  <a:lnTo>
                    <a:pt x="1105" y="2148"/>
                  </a:lnTo>
                  <a:lnTo>
                    <a:pt x="1126" y="2091"/>
                  </a:lnTo>
                  <a:lnTo>
                    <a:pt x="1169" y="2114"/>
                  </a:lnTo>
                  <a:lnTo>
                    <a:pt x="1173" y="2155"/>
                  </a:lnTo>
                  <a:lnTo>
                    <a:pt x="1209" y="2166"/>
                  </a:lnTo>
                  <a:lnTo>
                    <a:pt x="1230" y="2129"/>
                  </a:lnTo>
                  <a:lnTo>
                    <a:pt x="1253" y="2091"/>
                  </a:lnTo>
                  <a:lnTo>
                    <a:pt x="1286" y="2063"/>
                  </a:lnTo>
                  <a:lnTo>
                    <a:pt x="1320" y="2072"/>
                  </a:lnTo>
                  <a:lnTo>
                    <a:pt x="1346" y="2148"/>
                  </a:lnTo>
                  <a:lnTo>
                    <a:pt x="1351" y="2200"/>
                  </a:lnTo>
                  <a:lnTo>
                    <a:pt x="1357" y="2233"/>
                  </a:lnTo>
                  <a:lnTo>
                    <a:pt x="1390" y="2270"/>
                  </a:lnTo>
                  <a:lnTo>
                    <a:pt x="1411" y="2316"/>
                  </a:lnTo>
                  <a:lnTo>
                    <a:pt x="1416" y="2353"/>
                  </a:lnTo>
                  <a:lnTo>
                    <a:pt x="1393" y="2391"/>
                  </a:lnTo>
                  <a:lnTo>
                    <a:pt x="1377" y="2419"/>
                  </a:lnTo>
                  <a:lnTo>
                    <a:pt x="1351" y="2450"/>
                  </a:lnTo>
                  <a:lnTo>
                    <a:pt x="1343" y="2474"/>
                  </a:lnTo>
                  <a:lnTo>
                    <a:pt x="1348" y="2502"/>
                  </a:lnTo>
                  <a:lnTo>
                    <a:pt x="1393" y="2511"/>
                  </a:lnTo>
                  <a:lnTo>
                    <a:pt x="1406" y="2464"/>
                  </a:lnTo>
                  <a:lnTo>
                    <a:pt x="1442" y="2430"/>
                  </a:lnTo>
                  <a:lnTo>
                    <a:pt x="1473" y="2422"/>
                  </a:lnTo>
                  <a:lnTo>
                    <a:pt x="1489" y="2464"/>
                  </a:lnTo>
                  <a:lnTo>
                    <a:pt x="1504" y="2513"/>
                  </a:lnTo>
                  <a:lnTo>
                    <a:pt x="1496" y="2619"/>
                  </a:lnTo>
                  <a:lnTo>
                    <a:pt x="1494" y="2653"/>
                  </a:lnTo>
                  <a:lnTo>
                    <a:pt x="1567" y="2676"/>
                  </a:lnTo>
                  <a:lnTo>
                    <a:pt x="1633" y="2657"/>
                  </a:lnTo>
                  <a:lnTo>
                    <a:pt x="1673" y="2627"/>
                  </a:lnTo>
                  <a:lnTo>
                    <a:pt x="1709" y="2603"/>
                  </a:lnTo>
                  <a:lnTo>
                    <a:pt x="1717" y="2586"/>
                  </a:lnTo>
                  <a:lnTo>
                    <a:pt x="1699" y="2549"/>
                  </a:lnTo>
                  <a:lnTo>
                    <a:pt x="1725" y="2520"/>
                  </a:lnTo>
                  <a:lnTo>
                    <a:pt x="1758" y="2516"/>
                  </a:lnTo>
                  <a:lnTo>
                    <a:pt x="1765" y="2544"/>
                  </a:lnTo>
                  <a:lnTo>
                    <a:pt x="1748" y="2581"/>
                  </a:lnTo>
                  <a:lnTo>
                    <a:pt x="1774" y="2596"/>
                  </a:lnTo>
                  <a:lnTo>
                    <a:pt x="1812" y="2603"/>
                  </a:lnTo>
                  <a:lnTo>
                    <a:pt x="1807" y="2638"/>
                  </a:lnTo>
                  <a:lnTo>
                    <a:pt x="1805" y="2692"/>
                  </a:lnTo>
                  <a:lnTo>
                    <a:pt x="1810" y="2715"/>
                  </a:lnTo>
                  <a:lnTo>
                    <a:pt x="1791" y="2736"/>
                  </a:lnTo>
                  <a:lnTo>
                    <a:pt x="1802" y="2772"/>
                  </a:lnTo>
                  <a:lnTo>
                    <a:pt x="1841" y="2801"/>
                  </a:lnTo>
                  <a:lnTo>
                    <a:pt x="1869" y="2824"/>
                  </a:lnTo>
                  <a:lnTo>
                    <a:pt x="1867" y="2865"/>
                  </a:lnTo>
                  <a:lnTo>
                    <a:pt x="1872" y="2883"/>
                  </a:lnTo>
                  <a:lnTo>
                    <a:pt x="1831" y="2894"/>
                  </a:lnTo>
                  <a:lnTo>
                    <a:pt x="1805" y="2982"/>
                  </a:lnTo>
                  <a:lnTo>
                    <a:pt x="1812" y="3022"/>
                  </a:lnTo>
                  <a:lnTo>
                    <a:pt x="1831" y="3050"/>
                  </a:lnTo>
                  <a:lnTo>
                    <a:pt x="1849" y="3076"/>
                  </a:lnTo>
                  <a:lnTo>
                    <a:pt x="1854" y="3117"/>
                  </a:lnTo>
                  <a:lnTo>
                    <a:pt x="1872" y="3164"/>
                  </a:lnTo>
                  <a:lnTo>
                    <a:pt x="1854" y="3187"/>
                  </a:lnTo>
                  <a:lnTo>
                    <a:pt x="1815" y="3194"/>
                  </a:lnTo>
                  <a:lnTo>
                    <a:pt x="1828" y="3288"/>
                  </a:lnTo>
                  <a:lnTo>
                    <a:pt x="1843" y="3331"/>
                  </a:lnTo>
                  <a:lnTo>
                    <a:pt x="1847" y="3368"/>
                  </a:lnTo>
                  <a:lnTo>
                    <a:pt x="1923" y="3438"/>
                  </a:lnTo>
                  <a:lnTo>
                    <a:pt x="1981" y="3464"/>
                  </a:lnTo>
                  <a:lnTo>
                    <a:pt x="2028" y="3493"/>
                  </a:lnTo>
                  <a:lnTo>
                    <a:pt x="2027" y="3524"/>
                  </a:lnTo>
                  <a:lnTo>
                    <a:pt x="1973" y="3557"/>
                  </a:lnTo>
                  <a:lnTo>
                    <a:pt x="1949" y="3609"/>
                  </a:lnTo>
                  <a:lnTo>
                    <a:pt x="1999" y="3640"/>
                  </a:lnTo>
                  <a:lnTo>
                    <a:pt x="2041" y="3697"/>
                  </a:lnTo>
                  <a:lnTo>
                    <a:pt x="2028" y="3741"/>
                  </a:lnTo>
                  <a:lnTo>
                    <a:pt x="2109" y="3762"/>
                  </a:lnTo>
                  <a:lnTo>
                    <a:pt x="2163" y="3793"/>
                  </a:lnTo>
                  <a:lnTo>
                    <a:pt x="2194" y="3830"/>
                  </a:lnTo>
                  <a:lnTo>
                    <a:pt x="2318" y="3957"/>
                  </a:lnTo>
                  <a:lnTo>
                    <a:pt x="2336" y="4038"/>
                  </a:lnTo>
                  <a:lnTo>
                    <a:pt x="2316" y="4081"/>
                  </a:lnTo>
                  <a:lnTo>
                    <a:pt x="2321" y="4123"/>
                  </a:lnTo>
                  <a:lnTo>
                    <a:pt x="2338" y="4177"/>
                  </a:lnTo>
                  <a:lnTo>
                    <a:pt x="2338" y="4215"/>
                  </a:lnTo>
                  <a:lnTo>
                    <a:pt x="2316" y="4231"/>
                  </a:lnTo>
                  <a:lnTo>
                    <a:pt x="2333" y="4257"/>
                  </a:lnTo>
                  <a:lnTo>
                    <a:pt x="2331" y="4283"/>
                  </a:lnTo>
                  <a:lnTo>
                    <a:pt x="2312" y="4320"/>
                  </a:lnTo>
                  <a:lnTo>
                    <a:pt x="2274" y="4403"/>
                  </a:lnTo>
                  <a:lnTo>
                    <a:pt x="2318" y="4474"/>
                  </a:lnTo>
                  <a:lnTo>
                    <a:pt x="2373" y="4509"/>
                  </a:lnTo>
                  <a:lnTo>
                    <a:pt x="2409" y="4566"/>
                  </a:lnTo>
                  <a:lnTo>
                    <a:pt x="2394" y="4604"/>
                  </a:lnTo>
                  <a:lnTo>
                    <a:pt x="2347" y="4630"/>
                  </a:lnTo>
                  <a:lnTo>
                    <a:pt x="2300" y="4653"/>
                  </a:lnTo>
                  <a:lnTo>
                    <a:pt x="2302" y="4610"/>
                  </a:lnTo>
                  <a:lnTo>
                    <a:pt x="2290" y="4573"/>
                  </a:lnTo>
                  <a:lnTo>
                    <a:pt x="2222" y="4623"/>
                  </a:lnTo>
                  <a:lnTo>
                    <a:pt x="2220" y="4653"/>
                  </a:lnTo>
                  <a:lnTo>
                    <a:pt x="2157" y="4646"/>
                  </a:lnTo>
                  <a:lnTo>
                    <a:pt x="2163" y="4599"/>
                  </a:lnTo>
                  <a:lnTo>
                    <a:pt x="2123" y="4597"/>
                  </a:lnTo>
                  <a:lnTo>
                    <a:pt x="2076" y="4573"/>
                  </a:lnTo>
                  <a:lnTo>
                    <a:pt x="2048" y="4578"/>
                  </a:lnTo>
                  <a:lnTo>
                    <a:pt x="2025" y="4625"/>
                  </a:lnTo>
                  <a:lnTo>
                    <a:pt x="2036" y="4662"/>
                  </a:lnTo>
                  <a:lnTo>
                    <a:pt x="2085" y="4752"/>
                  </a:lnTo>
                  <a:lnTo>
                    <a:pt x="2131" y="4783"/>
                  </a:lnTo>
                  <a:lnTo>
                    <a:pt x="2109" y="4811"/>
                  </a:lnTo>
                  <a:lnTo>
                    <a:pt x="2105" y="4830"/>
                  </a:lnTo>
                  <a:lnTo>
                    <a:pt x="2118" y="4879"/>
                  </a:lnTo>
                  <a:lnTo>
                    <a:pt x="2106" y="4941"/>
                  </a:lnTo>
                  <a:lnTo>
                    <a:pt x="2113" y="4981"/>
                  </a:lnTo>
                  <a:lnTo>
                    <a:pt x="2064" y="5002"/>
                  </a:lnTo>
                  <a:lnTo>
                    <a:pt x="2010" y="5014"/>
                  </a:lnTo>
                  <a:lnTo>
                    <a:pt x="1976" y="5077"/>
                  </a:lnTo>
                  <a:lnTo>
                    <a:pt x="1895" y="5126"/>
                  </a:lnTo>
                  <a:lnTo>
                    <a:pt x="1864" y="5162"/>
                  </a:lnTo>
                  <a:lnTo>
                    <a:pt x="1817" y="5157"/>
                  </a:lnTo>
                  <a:lnTo>
                    <a:pt x="1820" y="5110"/>
                  </a:lnTo>
                  <a:lnTo>
                    <a:pt x="1772" y="5118"/>
                  </a:lnTo>
                  <a:lnTo>
                    <a:pt x="1709" y="5146"/>
                  </a:lnTo>
                  <a:lnTo>
                    <a:pt x="1678" y="5146"/>
                  </a:lnTo>
                  <a:lnTo>
                    <a:pt x="1675" y="5214"/>
                  </a:lnTo>
                  <a:lnTo>
                    <a:pt x="1644" y="5268"/>
                  </a:lnTo>
                  <a:lnTo>
                    <a:pt x="1623" y="5294"/>
                  </a:lnTo>
                  <a:lnTo>
                    <a:pt x="1579" y="5327"/>
                  </a:lnTo>
                  <a:lnTo>
                    <a:pt x="1567" y="5369"/>
                  </a:lnTo>
                  <a:lnTo>
                    <a:pt x="1610" y="5364"/>
                  </a:lnTo>
                  <a:lnTo>
                    <a:pt x="1628" y="5414"/>
                  </a:lnTo>
                  <a:lnTo>
                    <a:pt x="1732" y="5569"/>
                  </a:lnTo>
                  <a:lnTo>
                    <a:pt x="1742" y="5716"/>
                  </a:lnTo>
                  <a:lnTo>
                    <a:pt x="1776" y="5878"/>
                  </a:lnTo>
                  <a:lnTo>
                    <a:pt x="1833" y="5958"/>
                  </a:lnTo>
                  <a:lnTo>
                    <a:pt x="1843" y="6030"/>
                  </a:lnTo>
                  <a:lnTo>
                    <a:pt x="1836" y="6162"/>
                  </a:lnTo>
                  <a:lnTo>
                    <a:pt x="1821" y="6217"/>
                  </a:lnTo>
                  <a:lnTo>
                    <a:pt x="1820" y="6272"/>
                  </a:lnTo>
                  <a:lnTo>
                    <a:pt x="1765" y="6324"/>
                  </a:lnTo>
                  <a:lnTo>
                    <a:pt x="1781" y="6373"/>
                  </a:lnTo>
                  <a:lnTo>
                    <a:pt x="1791" y="6398"/>
                  </a:lnTo>
                  <a:lnTo>
                    <a:pt x="1786" y="6512"/>
                  </a:lnTo>
                  <a:lnTo>
                    <a:pt x="1776" y="6572"/>
                  </a:lnTo>
                  <a:lnTo>
                    <a:pt x="1815" y="6614"/>
                  </a:lnTo>
                  <a:lnTo>
                    <a:pt x="1815" y="6673"/>
                  </a:lnTo>
                  <a:lnTo>
                    <a:pt x="1800" y="6710"/>
                  </a:lnTo>
                  <a:lnTo>
                    <a:pt x="1756" y="6720"/>
                  </a:lnTo>
                  <a:lnTo>
                    <a:pt x="1727" y="6743"/>
                  </a:lnTo>
                  <a:lnTo>
                    <a:pt x="1753" y="6784"/>
                  </a:lnTo>
                  <a:lnTo>
                    <a:pt x="1794" y="6810"/>
                  </a:lnTo>
                  <a:lnTo>
                    <a:pt x="1815" y="6810"/>
                  </a:lnTo>
                  <a:lnTo>
                    <a:pt x="1820" y="6946"/>
                  </a:lnTo>
                  <a:lnTo>
                    <a:pt x="1812" y="7020"/>
                  </a:lnTo>
                  <a:lnTo>
                    <a:pt x="1748" y="7052"/>
                  </a:lnTo>
                  <a:lnTo>
                    <a:pt x="1720" y="7026"/>
                  </a:lnTo>
                  <a:lnTo>
                    <a:pt x="1688" y="6986"/>
                  </a:lnTo>
                  <a:lnTo>
                    <a:pt x="1639" y="6989"/>
                  </a:lnTo>
                  <a:lnTo>
                    <a:pt x="1590" y="7033"/>
                  </a:lnTo>
                  <a:lnTo>
                    <a:pt x="1546" y="7052"/>
                  </a:lnTo>
                  <a:lnTo>
                    <a:pt x="1480" y="7033"/>
                  </a:lnTo>
                  <a:lnTo>
                    <a:pt x="1411" y="7017"/>
                  </a:lnTo>
                  <a:lnTo>
                    <a:pt x="1379" y="7020"/>
                  </a:lnTo>
                  <a:lnTo>
                    <a:pt x="1336" y="7049"/>
                  </a:lnTo>
                  <a:lnTo>
                    <a:pt x="1294" y="7098"/>
                  </a:lnTo>
                  <a:lnTo>
                    <a:pt x="1223" y="7149"/>
                  </a:lnTo>
                  <a:lnTo>
                    <a:pt x="1206" y="7165"/>
                  </a:lnTo>
                  <a:lnTo>
                    <a:pt x="1131" y="7168"/>
                  </a:lnTo>
                  <a:lnTo>
                    <a:pt x="1095" y="7168"/>
                  </a:lnTo>
                  <a:lnTo>
                    <a:pt x="1063" y="7186"/>
                  </a:lnTo>
                  <a:lnTo>
                    <a:pt x="1009" y="7222"/>
                  </a:lnTo>
                  <a:lnTo>
                    <a:pt x="1000" y="7232"/>
                  </a:lnTo>
                  <a:lnTo>
                    <a:pt x="964" y="7221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6" name="Baden-Württemberg">
              <a:extLst>
                <a:ext uri="{FF2B5EF4-FFF2-40B4-BE49-F238E27FC236}">
                  <a16:creationId xmlns:a16="http://schemas.microsoft.com/office/drawing/2014/main" id="{435E5C04-7095-57A7-659E-C738BD6A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622" y="3344232"/>
              <a:ext cx="893717" cy="1118475"/>
            </a:xfrm>
            <a:custGeom>
              <a:avLst/>
              <a:gdLst>
                <a:gd name="T0" fmla="*/ 823 w 4732"/>
                <a:gd name="T1" fmla="*/ 2457 h 5422"/>
                <a:gd name="T2" fmla="*/ 451 w 4732"/>
                <a:gd name="T3" fmla="*/ 2933 h 5422"/>
                <a:gd name="T4" fmla="*/ 347 w 4732"/>
                <a:gd name="T5" fmla="*/ 3566 h 5422"/>
                <a:gd name="T6" fmla="*/ 178 w 4732"/>
                <a:gd name="T7" fmla="*/ 4376 h 5422"/>
                <a:gd name="T8" fmla="*/ 47 w 4732"/>
                <a:gd name="T9" fmla="*/ 4963 h 5422"/>
                <a:gd name="T10" fmla="*/ 194 w 4732"/>
                <a:gd name="T11" fmla="*/ 5276 h 5422"/>
                <a:gd name="T12" fmla="*/ 338 w 4732"/>
                <a:gd name="T13" fmla="*/ 5408 h 5422"/>
                <a:gd name="T14" fmla="*/ 605 w 4732"/>
                <a:gd name="T15" fmla="*/ 5301 h 5422"/>
                <a:gd name="T16" fmla="*/ 880 w 4732"/>
                <a:gd name="T17" fmla="*/ 5369 h 5422"/>
                <a:gd name="T18" fmla="*/ 1162 w 4732"/>
                <a:gd name="T19" fmla="*/ 5242 h 5422"/>
                <a:gd name="T20" fmla="*/ 1462 w 4732"/>
                <a:gd name="T21" fmla="*/ 5337 h 5422"/>
                <a:gd name="T22" fmla="*/ 1623 w 4732"/>
                <a:gd name="T23" fmla="*/ 5302 h 5422"/>
                <a:gd name="T24" fmla="*/ 1765 w 4732"/>
                <a:gd name="T25" fmla="*/ 5144 h 5422"/>
                <a:gd name="T26" fmla="*/ 1420 w 4732"/>
                <a:gd name="T27" fmla="*/ 5072 h 5422"/>
                <a:gd name="T28" fmla="*/ 1685 w 4732"/>
                <a:gd name="T29" fmla="*/ 4829 h 5422"/>
                <a:gd name="T30" fmla="*/ 1794 w 4732"/>
                <a:gd name="T31" fmla="*/ 4893 h 5422"/>
                <a:gd name="T32" fmla="*/ 1911 w 4732"/>
                <a:gd name="T33" fmla="*/ 4870 h 5422"/>
                <a:gd name="T34" fmla="*/ 2021 w 4732"/>
                <a:gd name="T35" fmla="*/ 5092 h 5422"/>
                <a:gd name="T36" fmla="*/ 2142 w 4732"/>
                <a:gd name="T37" fmla="*/ 5039 h 5422"/>
                <a:gd name="T38" fmla="*/ 2333 w 4732"/>
                <a:gd name="T39" fmla="*/ 5023 h 5422"/>
                <a:gd name="T40" fmla="*/ 2545 w 4732"/>
                <a:gd name="T41" fmla="*/ 5098 h 5422"/>
                <a:gd name="T42" fmla="*/ 2558 w 4732"/>
                <a:gd name="T43" fmla="*/ 4906 h 5422"/>
                <a:gd name="T44" fmla="*/ 2554 w 4732"/>
                <a:gd name="T45" fmla="*/ 4833 h 5422"/>
                <a:gd name="T46" fmla="*/ 2908 w 4732"/>
                <a:gd name="T47" fmla="*/ 5119 h 5422"/>
                <a:gd name="T48" fmla="*/ 3287 w 4732"/>
                <a:gd name="T49" fmla="*/ 5307 h 5422"/>
                <a:gd name="T50" fmla="*/ 3659 w 4732"/>
                <a:gd name="T51" fmla="*/ 5135 h 5422"/>
                <a:gd name="T52" fmla="*/ 4071 w 4732"/>
                <a:gd name="T53" fmla="*/ 5138 h 5422"/>
                <a:gd name="T54" fmla="*/ 4138 w 4732"/>
                <a:gd name="T55" fmla="*/ 4759 h 5422"/>
                <a:gd name="T56" fmla="*/ 4159 w 4732"/>
                <a:gd name="T57" fmla="*/ 4248 h 5422"/>
                <a:gd name="T58" fmla="*/ 3902 w 4732"/>
                <a:gd name="T59" fmla="*/ 3413 h 5422"/>
                <a:gd name="T60" fmla="*/ 4187 w 4732"/>
                <a:gd name="T61" fmla="*/ 3248 h 5422"/>
                <a:gd name="T62" fmla="*/ 4432 w 4732"/>
                <a:gd name="T63" fmla="*/ 2897 h 5422"/>
                <a:gd name="T64" fmla="*/ 4480 w 4732"/>
                <a:gd name="T65" fmla="*/ 2732 h 5422"/>
                <a:gd name="T66" fmla="*/ 4696 w 4732"/>
                <a:gd name="T67" fmla="*/ 2595 h 5422"/>
                <a:gd name="T68" fmla="*/ 4644 w 4732"/>
                <a:gd name="T69" fmla="*/ 2209 h 5422"/>
                <a:gd name="T70" fmla="*/ 4322 w 4732"/>
                <a:gd name="T71" fmla="*/ 1726 h 5422"/>
                <a:gd name="T72" fmla="*/ 4151 w 4732"/>
                <a:gd name="T73" fmla="*/ 1374 h 5422"/>
                <a:gd name="T74" fmla="*/ 4154 w 4732"/>
                <a:gd name="T75" fmla="*/ 980 h 5422"/>
                <a:gd name="T76" fmla="*/ 4130 w 4732"/>
                <a:gd name="T77" fmla="*/ 724 h 5422"/>
                <a:gd name="T78" fmla="*/ 4032 w 4732"/>
                <a:gd name="T79" fmla="*/ 689 h 5422"/>
                <a:gd name="T80" fmla="*/ 3765 w 4732"/>
                <a:gd name="T81" fmla="*/ 516 h 5422"/>
                <a:gd name="T82" fmla="*/ 3734 w 4732"/>
                <a:gd name="T83" fmla="*/ 402 h 5422"/>
                <a:gd name="T84" fmla="*/ 3532 w 4732"/>
                <a:gd name="T85" fmla="*/ 252 h 5422"/>
                <a:gd name="T86" fmla="*/ 3402 w 4732"/>
                <a:gd name="T87" fmla="*/ 3 h 5422"/>
                <a:gd name="T88" fmla="*/ 3155 w 4732"/>
                <a:gd name="T89" fmla="*/ 5 h 5422"/>
                <a:gd name="T90" fmla="*/ 2863 w 4732"/>
                <a:gd name="T91" fmla="*/ 97 h 5422"/>
                <a:gd name="T92" fmla="*/ 3023 w 4732"/>
                <a:gd name="T93" fmla="*/ 173 h 5422"/>
                <a:gd name="T94" fmla="*/ 2674 w 4732"/>
                <a:gd name="T95" fmla="*/ 523 h 5422"/>
                <a:gd name="T96" fmla="*/ 2427 w 4732"/>
                <a:gd name="T97" fmla="*/ 708 h 5422"/>
                <a:gd name="T98" fmla="*/ 2121 w 4732"/>
                <a:gd name="T99" fmla="*/ 952 h 5422"/>
                <a:gd name="T100" fmla="*/ 2180 w 4732"/>
                <a:gd name="T101" fmla="*/ 769 h 5422"/>
                <a:gd name="T102" fmla="*/ 1860 w 4732"/>
                <a:gd name="T103" fmla="*/ 505 h 5422"/>
                <a:gd name="T104" fmla="*/ 1654 w 4732"/>
                <a:gd name="T105" fmla="*/ 651 h 5422"/>
                <a:gd name="T106" fmla="*/ 1510 w 4732"/>
                <a:gd name="T107" fmla="*/ 767 h 5422"/>
                <a:gd name="T108" fmla="*/ 1495 w 4732"/>
                <a:gd name="T109" fmla="*/ 1000 h 5422"/>
                <a:gd name="T110" fmla="*/ 1563 w 4732"/>
                <a:gd name="T111" fmla="*/ 1208 h 5422"/>
                <a:gd name="T112" fmla="*/ 1360 w 4732"/>
                <a:gd name="T113" fmla="*/ 1599 h 5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32" h="5422">
                  <a:moveTo>
                    <a:pt x="1133" y="1996"/>
                  </a:moveTo>
                  <a:lnTo>
                    <a:pt x="1133" y="2009"/>
                  </a:lnTo>
                  <a:lnTo>
                    <a:pt x="1060" y="2074"/>
                  </a:lnTo>
                  <a:lnTo>
                    <a:pt x="1001" y="2159"/>
                  </a:lnTo>
                  <a:lnTo>
                    <a:pt x="948" y="2293"/>
                  </a:lnTo>
                  <a:lnTo>
                    <a:pt x="920" y="2381"/>
                  </a:lnTo>
                  <a:lnTo>
                    <a:pt x="884" y="2432"/>
                  </a:lnTo>
                  <a:lnTo>
                    <a:pt x="834" y="2433"/>
                  </a:lnTo>
                  <a:lnTo>
                    <a:pt x="823" y="2457"/>
                  </a:lnTo>
                  <a:lnTo>
                    <a:pt x="797" y="2504"/>
                  </a:lnTo>
                  <a:lnTo>
                    <a:pt x="765" y="2507"/>
                  </a:lnTo>
                  <a:lnTo>
                    <a:pt x="730" y="2514"/>
                  </a:lnTo>
                  <a:lnTo>
                    <a:pt x="717" y="2593"/>
                  </a:lnTo>
                  <a:lnTo>
                    <a:pt x="653" y="2681"/>
                  </a:lnTo>
                  <a:lnTo>
                    <a:pt x="578" y="2758"/>
                  </a:lnTo>
                  <a:lnTo>
                    <a:pt x="521" y="2784"/>
                  </a:lnTo>
                  <a:lnTo>
                    <a:pt x="486" y="2855"/>
                  </a:lnTo>
                  <a:lnTo>
                    <a:pt x="451" y="2933"/>
                  </a:lnTo>
                  <a:lnTo>
                    <a:pt x="467" y="3013"/>
                  </a:lnTo>
                  <a:lnTo>
                    <a:pt x="451" y="3126"/>
                  </a:lnTo>
                  <a:lnTo>
                    <a:pt x="407" y="3148"/>
                  </a:lnTo>
                  <a:lnTo>
                    <a:pt x="381" y="3254"/>
                  </a:lnTo>
                  <a:lnTo>
                    <a:pt x="357" y="3346"/>
                  </a:lnTo>
                  <a:lnTo>
                    <a:pt x="347" y="3422"/>
                  </a:lnTo>
                  <a:lnTo>
                    <a:pt x="353" y="3471"/>
                  </a:lnTo>
                  <a:lnTo>
                    <a:pt x="372" y="3517"/>
                  </a:lnTo>
                  <a:lnTo>
                    <a:pt x="347" y="3566"/>
                  </a:lnTo>
                  <a:lnTo>
                    <a:pt x="290" y="3586"/>
                  </a:lnTo>
                  <a:lnTo>
                    <a:pt x="280" y="3622"/>
                  </a:lnTo>
                  <a:lnTo>
                    <a:pt x="232" y="3807"/>
                  </a:lnTo>
                  <a:lnTo>
                    <a:pt x="148" y="3938"/>
                  </a:lnTo>
                  <a:lnTo>
                    <a:pt x="128" y="4001"/>
                  </a:lnTo>
                  <a:lnTo>
                    <a:pt x="104" y="4042"/>
                  </a:lnTo>
                  <a:lnTo>
                    <a:pt x="88" y="4239"/>
                  </a:lnTo>
                  <a:lnTo>
                    <a:pt x="110" y="4285"/>
                  </a:lnTo>
                  <a:lnTo>
                    <a:pt x="178" y="4376"/>
                  </a:lnTo>
                  <a:lnTo>
                    <a:pt x="119" y="4471"/>
                  </a:lnTo>
                  <a:lnTo>
                    <a:pt x="107" y="4512"/>
                  </a:lnTo>
                  <a:lnTo>
                    <a:pt x="96" y="4570"/>
                  </a:lnTo>
                  <a:lnTo>
                    <a:pt x="65" y="4593"/>
                  </a:lnTo>
                  <a:lnTo>
                    <a:pt x="62" y="4674"/>
                  </a:lnTo>
                  <a:lnTo>
                    <a:pt x="48" y="4758"/>
                  </a:lnTo>
                  <a:lnTo>
                    <a:pt x="27" y="4845"/>
                  </a:lnTo>
                  <a:lnTo>
                    <a:pt x="51" y="4911"/>
                  </a:lnTo>
                  <a:lnTo>
                    <a:pt x="47" y="4963"/>
                  </a:lnTo>
                  <a:lnTo>
                    <a:pt x="27" y="5002"/>
                  </a:lnTo>
                  <a:lnTo>
                    <a:pt x="0" y="5033"/>
                  </a:lnTo>
                  <a:lnTo>
                    <a:pt x="10" y="5114"/>
                  </a:lnTo>
                  <a:lnTo>
                    <a:pt x="96" y="5205"/>
                  </a:lnTo>
                  <a:lnTo>
                    <a:pt x="111" y="5250"/>
                  </a:lnTo>
                  <a:lnTo>
                    <a:pt x="123" y="5290"/>
                  </a:lnTo>
                  <a:lnTo>
                    <a:pt x="149" y="5317"/>
                  </a:lnTo>
                  <a:lnTo>
                    <a:pt x="180" y="5313"/>
                  </a:lnTo>
                  <a:lnTo>
                    <a:pt x="194" y="5276"/>
                  </a:lnTo>
                  <a:lnTo>
                    <a:pt x="233" y="5271"/>
                  </a:lnTo>
                  <a:lnTo>
                    <a:pt x="269" y="5290"/>
                  </a:lnTo>
                  <a:lnTo>
                    <a:pt x="267" y="5344"/>
                  </a:lnTo>
                  <a:lnTo>
                    <a:pt x="233" y="5359"/>
                  </a:lnTo>
                  <a:lnTo>
                    <a:pt x="204" y="5370"/>
                  </a:lnTo>
                  <a:lnTo>
                    <a:pt x="223" y="5400"/>
                  </a:lnTo>
                  <a:lnTo>
                    <a:pt x="253" y="5421"/>
                  </a:lnTo>
                  <a:lnTo>
                    <a:pt x="291" y="5422"/>
                  </a:lnTo>
                  <a:lnTo>
                    <a:pt x="338" y="5408"/>
                  </a:lnTo>
                  <a:lnTo>
                    <a:pt x="395" y="5391"/>
                  </a:lnTo>
                  <a:lnTo>
                    <a:pt x="431" y="5375"/>
                  </a:lnTo>
                  <a:lnTo>
                    <a:pt x="460" y="5356"/>
                  </a:lnTo>
                  <a:lnTo>
                    <a:pt x="468" y="5334"/>
                  </a:lnTo>
                  <a:lnTo>
                    <a:pt x="483" y="5304"/>
                  </a:lnTo>
                  <a:lnTo>
                    <a:pt x="522" y="5301"/>
                  </a:lnTo>
                  <a:lnTo>
                    <a:pt x="553" y="5302"/>
                  </a:lnTo>
                  <a:lnTo>
                    <a:pt x="578" y="5291"/>
                  </a:lnTo>
                  <a:lnTo>
                    <a:pt x="605" y="5301"/>
                  </a:lnTo>
                  <a:lnTo>
                    <a:pt x="632" y="5339"/>
                  </a:lnTo>
                  <a:lnTo>
                    <a:pt x="623" y="5371"/>
                  </a:lnTo>
                  <a:lnTo>
                    <a:pt x="637" y="5397"/>
                  </a:lnTo>
                  <a:lnTo>
                    <a:pt x="680" y="5397"/>
                  </a:lnTo>
                  <a:lnTo>
                    <a:pt x="706" y="5379"/>
                  </a:lnTo>
                  <a:lnTo>
                    <a:pt x="731" y="5369"/>
                  </a:lnTo>
                  <a:lnTo>
                    <a:pt x="773" y="5375"/>
                  </a:lnTo>
                  <a:lnTo>
                    <a:pt x="823" y="5377"/>
                  </a:lnTo>
                  <a:lnTo>
                    <a:pt x="880" y="5369"/>
                  </a:lnTo>
                  <a:lnTo>
                    <a:pt x="915" y="5360"/>
                  </a:lnTo>
                  <a:lnTo>
                    <a:pt x="932" y="5349"/>
                  </a:lnTo>
                  <a:lnTo>
                    <a:pt x="946" y="5322"/>
                  </a:lnTo>
                  <a:lnTo>
                    <a:pt x="986" y="5308"/>
                  </a:lnTo>
                  <a:lnTo>
                    <a:pt x="1049" y="5264"/>
                  </a:lnTo>
                  <a:lnTo>
                    <a:pt x="1085" y="5228"/>
                  </a:lnTo>
                  <a:lnTo>
                    <a:pt x="1117" y="5224"/>
                  </a:lnTo>
                  <a:lnTo>
                    <a:pt x="1122" y="5248"/>
                  </a:lnTo>
                  <a:lnTo>
                    <a:pt x="1162" y="5242"/>
                  </a:lnTo>
                  <a:lnTo>
                    <a:pt x="1186" y="5234"/>
                  </a:lnTo>
                  <a:lnTo>
                    <a:pt x="1225" y="5245"/>
                  </a:lnTo>
                  <a:lnTo>
                    <a:pt x="1249" y="5260"/>
                  </a:lnTo>
                  <a:lnTo>
                    <a:pt x="1259" y="5312"/>
                  </a:lnTo>
                  <a:lnTo>
                    <a:pt x="1304" y="5334"/>
                  </a:lnTo>
                  <a:lnTo>
                    <a:pt x="1355" y="5338"/>
                  </a:lnTo>
                  <a:lnTo>
                    <a:pt x="1384" y="5335"/>
                  </a:lnTo>
                  <a:lnTo>
                    <a:pt x="1412" y="5327"/>
                  </a:lnTo>
                  <a:lnTo>
                    <a:pt x="1462" y="5337"/>
                  </a:lnTo>
                  <a:lnTo>
                    <a:pt x="1499" y="5333"/>
                  </a:lnTo>
                  <a:lnTo>
                    <a:pt x="1529" y="5323"/>
                  </a:lnTo>
                  <a:lnTo>
                    <a:pt x="1534" y="5301"/>
                  </a:lnTo>
                  <a:lnTo>
                    <a:pt x="1500" y="5274"/>
                  </a:lnTo>
                  <a:lnTo>
                    <a:pt x="1534" y="5245"/>
                  </a:lnTo>
                  <a:lnTo>
                    <a:pt x="1580" y="5212"/>
                  </a:lnTo>
                  <a:lnTo>
                    <a:pt x="1657" y="5214"/>
                  </a:lnTo>
                  <a:lnTo>
                    <a:pt x="1650" y="5284"/>
                  </a:lnTo>
                  <a:lnTo>
                    <a:pt x="1623" y="5302"/>
                  </a:lnTo>
                  <a:lnTo>
                    <a:pt x="1632" y="5348"/>
                  </a:lnTo>
                  <a:lnTo>
                    <a:pt x="1654" y="5375"/>
                  </a:lnTo>
                  <a:lnTo>
                    <a:pt x="1683" y="5350"/>
                  </a:lnTo>
                  <a:lnTo>
                    <a:pt x="1689" y="5298"/>
                  </a:lnTo>
                  <a:lnTo>
                    <a:pt x="1728" y="5259"/>
                  </a:lnTo>
                  <a:lnTo>
                    <a:pt x="1728" y="5224"/>
                  </a:lnTo>
                  <a:lnTo>
                    <a:pt x="1724" y="5184"/>
                  </a:lnTo>
                  <a:lnTo>
                    <a:pt x="1749" y="5171"/>
                  </a:lnTo>
                  <a:lnTo>
                    <a:pt x="1765" y="5144"/>
                  </a:lnTo>
                  <a:lnTo>
                    <a:pt x="1747" y="5113"/>
                  </a:lnTo>
                  <a:lnTo>
                    <a:pt x="1691" y="5111"/>
                  </a:lnTo>
                  <a:lnTo>
                    <a:pt x="1654" y="5117"/>
                  </a:lnTo>
                  <a:lnTo>
                    <a:pt x="1629" y="5144"/>
                  </a:lnTo>
                  <a:lnTo>
                    <a:pt x="1576" y="5156"/>
                  </a:lnTo>
                  <a:lnTo>
                    <a:pt x="1521" y="5150"/>
                  </a:lnTo>
                  <a:lnTo>
                    <a:pt x="1473" y="5126"/>
                  </a:lnTo>
                  <a:lnTo>
                    <a:pt x="1436" y="5103"/>
                  </a:lnTo>
                  <a:lnTo>
                    <a:pt x="1420" y="5072"/>
                  </a:lnTo>
                  <a:lnTo>
                    <a:pt x="1413" y="5030"/>
                  </a:lnTo>
                  <a:lnTo>
                    <a:pt x="1464" y="5002"/>
                  </a:lnTo>
                  <a:lnTo>
                    <a:pt x="1483" y="4971"/>
                  </a:lnTo>
                  <a:lnTo>
                    <a:pt x="1485" y="4928"/>
                  </a:lnTo>
                  <a:lnTo>
                    <a:pt x="1521" y="4895"/>
                  </a:lnTo>
                  <a:lnTo>
                    <a:pt x="1574" y="4854"/>
                  </a:lnTo>
                  <a:lnTo>
                    <a:pt x="1645" y="4842"/>
                  </a:lnTo>
                  <a:lnTo>
                    <a:pt x="1676" y="4845"/>
                  </a:lnTo>
                  <a:lnTo>
                    <a:pt x="1685" y="4829"/>
                  </a:lnTo>
                  <a:lnTo>
                    <a:pt x="1663" y="4807"/>
                  </a:lnTo>
                  <a:lnTo>
                    <a:pt x="1652" y="4790"/>
                  </a:lnTo>
                  <a:lnTo>
                    <a:pt x="1670" y="4771"/>
                  </a:lnTo>
                  <a:lnTo>
                    <a:pt x="1726" y="4786"/>
                  </a:lnTo>
                  <a:lnTo>
                    <a:pt x="1757" y="4790"/>
                  </a:lnTo>
                  <a:lnTo>
                    <a:pt x="1749" y="4826"/>
                  </a:lnTo>
                  <a:lnTo>
                    <a:pt x="1753" y="4858"/>
                  </a:lnTo>
                  <a:lnTo>
                    <a:pt x="1759" y="4885"/>
                  </a:lnTo>
                  <a:lnTo>
                    <a:pt x="1794" y="4893"/>
                  </a:lnTo>
                  <a:lnTo>
                    <a:pt x="1806" y="4875"/>
                  </a:lnTo>
                  <a:lnTo>
                    <a:pt x="1805" y="4844"/>
                  </a:lnTo>
                  <a:lnTo>
                    <a:pt x="1802" y="4811"/>
                  </a:lnTo>
                  <a:lnTo>
                    <a:pt x="1827" y="4801"/>
                  </a:lnTo>
                  <a:lnTo>
                    <a:pt x="1852" y="4829"/>
                  </a:lnTo>
                  <a:lnTo>
                    <a:pt x="1854" y="4848"/>
                  </a:lnTo>
                  <a:lnTo>
                    <a:pt x="1864" y="4881"/>
                  </a:lnTo>
                  <a:lnTo>
                    <a:pt x="1891" y="4885"/>
                  </a:lnTo>
                  <a:lnTo>
                    <a:pt x="1911" y="4870"/>
                  </a:lnTo>
                  <a:lnTo>
                    <a:pt x="1950" y="4897"/>
                  </a:lnTo>
                  <a:lnTo>
                    <a:pt x="1944" y="4928"/>
                  </a:lnTo>
                  <a:lnTo>
                    <a:pt x="1905" y="4953"/>
                  </a:lnTo>
                  <a:lnTo>
                    <a:pt x="1923" y="4971"/>
                  </a:lnTo>
                  <a:lnTo>
                    <a:pt x="1938" y="4990"/>
                  </a:lnTo>
                  <a:lnTo>
                    <a:pt x="1920" y="5024"/>
                  </a:lnTo>
                  <a:lnTo>
                    <a:pt x="1950" y="5051"/>
                  </a:lnTo>
                  <a:lnTo>
                    <a:pt x="1991" y="5070"/>
                  </a:lnTo>
                  <a:lnTo>
                    <a:pt x="2021" y="5092"/>
                  </a:lnTo>
                  <a:lnTo>
                    <a:pt x="2058" y="5051"/>
                  </a:lnTo>
                  <a:lnTo>
                    <a:pt x="2031" y="5035"/>
                  </a:lnTo>
                  <a:lnTo>
                    <a:pt x="2016" y="5021"/>
                  </a:lnTo>
                  <a:lnTo>
                    <a:pt x="2000" y="4998"/>
                  </a:lnTo>
                  <a:lnTo>
                    <a:pt x="2031" y="4965"/>
                  </a:lnTo>
                  <a:lnTo>
                    <a:pt x="2053" y="4968"/>
                  </a:lnTo>
                  <a:lnTo>
                    <a:pt x="2089" y="4987"/>
                  </a:lnTo>
                  <a:lnTo>
                    <a:pt x="2126" y="5018"/>
                  </a:lnTo>
                  <a:lnTo>
                    <a:pt x="2142" y="5039"/>
                  </a:lnTo>
                  <a:lnTo>
                    <a:pt x="2144" y="5074"/>
                  </a:lnTo>
                  <a:lnTo>
                    <a:pt x="2157" y="5103"/>
                  </a:lnTo>
                  <a:lnTo>
                    <a:pt x="2173" y="5128"/>
                  </a:lnTo>
                  <a:lnTo>
                    <a:pt x="2206" y="5135"/>
                  </a:lnTo>
                  <a:lnTo>
                    <a:pt x="2300" y="5105"/>
                  </a:lnTo>
                  <a:lnTo>
                    <a:pt x="2333" y="5088"/>
                  </a:lnTo>
                  <a:lnTo>
                    <a:pt x="2355" y="5055"/>
                  </a:lnTo>
                  <a:lnTo>
                    <a:pt x="2352" y="5042"/>
                  </a:lnTo>
                  <a:lnTo>
                    <a:pt x="2333" y="5023"/>
                  </a:lnTo>
                  <a:lnTo>
                    <a:pt x="2296" y="5002"/>
                  </a:lnTo>
                  <a:lnTo>
                    <a:pt x="2275" y="4974"/>
                  </a:lnTo>
                  <a:lnTo>
                    <a:pt x="2286" y="4955"/>
                  </a:lnTo>
                  <a:lnTo>
                    <a:pt x="2329" y="4949"/>
                  </a:lnTo>
                  <a:lnTo>
                    <a:pt x="2391" y="4961"/>
                  </a:lnTo>
                  <a:lnTo>
                    <a:pt x="2480" y="5011"/>
                  </a:lnTo>
                  <a:lnTo>
                    <a:pt x="2517" y="5029"/>
                  </a:lnTo>
                  <a:lnTo>
                    <a:pt x="2543" y="5061"/>
                  </a:lnTo>
                  <a:lnTo>
                    <a:pt x="2545" y="5098"/>
                  </a:lnTo>
                  <a:lnTo>
                    <a:pt x="2591" y="5113"/>
                  </a:lnTo>
                  <a:lnTo>
                    <a:pt x="2638" y="5122"/>
                  </a:lnTo>
                  <a:lnTo>
                    <a:pt x="2677" y="5123"/>
                  </a:lnTo>
                  <a:lnTo>
                    <a:pt x="2697" y="5105"/>
                  </a:lnTo>
                  <a:lnTo>
                    <a:pt x="2685" y="5064"/>
                  </a:lnTo>
                  <a:lnTo>
                    <a:pt x="2660" y="5030"/>
                  </a:lnTo>
                  <a:lnTo>
                    <a:pt x="2648" y="4996"/>
                  </a:lnTo>
                  <a:lnTo>
                    <a:pt x="2610" y="4934"/>
                  </a:lnTo>
                  <a:lnTo>
                    <a:pt x="2558" y="4906"/>
                  </a:lnTo>
                  <a:lnTo>
                    <a:pt x="2529" y="4876"/>
                  </a:lnTo>
                  <a:lnTo>
                    <a:pt x="2481" y="4850"/>
                  </a:lnTo>
                  <a:lnTo>
                    <a:pt x="2450" y="4838"/>
                  </a:lnTo>
                  <a:lnTo>
                    <a:pt x="2429" y="4808"/>
                  </a:lnTo>
                  <a:lnTo>
                    <a:pt x="2411" y="4786"/>
                  </a:lnTo>
                  <a:lnTo>
                    <a:pt x="2417" y="4768"/>
                  </a:lnTo>
                  <a:lnTo>
                    <a:pt x="2471" y="4768"/>
                  </a:lnTo>
                  <a:lnTo>
                    <a:pt x="2518" y="4802"/>
                  </a:lnTo>
                  <a:lnTo>
                    <a:pt x="2554" y="4833"/>
                  </a:lnTo>
                  <a:lnTo>
                    <a:pt x="2589" y="4863"/>
                  </a:lnTo>
                  <a:lnTo>
                    <a:pt x="2626" y="4893"/>
                  </a:lnTo>
                  <a:lnTo>
                    <a:pt x="2684" y="4919"/>
                  </a:lnTo>
                  <a:lnTo>
                    <a:pt x="2721" y="4947"/>
                  </a:lnTo>
                  <a:lnTo>
                    <a:pt x="2731" y="4993"/>
                  </a:lnTo>
                  <a:lnTo>
                    <a:pt x="2747" y="5023"/>
                  </a:lnTo>
                  <a:lnTo>
                    <a:pt x="2801" y="5061"/>
                  </a:lnTo>
                  <a:lnTo>
                    <a:pt x="2850" y="5097"/>
                  </a:lnTo>
                  <a:lnTo>
                    <a:pt x="2908" y="5119"/>
                  </a:lnTo>
                  <a:lnTo>
                    <a:pt x="2972" y="5116"/>
                  </a:lnTo>
                  <a:lnTo>
                    <a:pt x="3042" y="5123"/>
                  </a:lnTo>
                  <a:lnTo>
                    <a:pt x="3072" y="5150"/>
                  </a:lnTo>
                  <a:lnTo>
                    <a:pt x="3130" y="5156"/>
                  </a:lnTo>
                  <a:lnTo>
                    <a:pt x="3160" y="5191"/>
                  </a:lnTo>
                  <a:lnTo>
                    <a:pt x="3170" y="5230"/>
                  </a:lnTo>
                  <a:lnTo>
                    <a:pt x="3191" y="5270"/>
                  </a:lnTo>
                  <a:lnTo>
                    <a:pt x="3238" y="5296"/>
                  </a:lnTo>
                  <a:lnTo>
                    <a:pt x="3287" y="5307"/>
                  </a:lnTo>
                  <a:lnTo>
                    <a:pt x="3323" y="5318"/>
                  </a:lnTo>
                  <a:lnTo>
                    <a:pt x="3332" y="5308"/>
                  </a:lnTo>
                  <a:lnTo>
                    <a:pt x="3386" y="5272"/>
                  </a:lnTo>
                  <a:lnTo>
                    <a:pt x="3418" y="5254"/>
                  </a:lnTo>
                  <a:lnTo>
                    <a:pt x="3454" y="5254"/>
                  </a:lnTo>
                  <a:lnTo>
                    <a:pt x="3529" y="5251"/>
                  </a:lnTo>
                  <a:lnTo>
                    <a:pt x="3546" y="5235"/>
                  </a:lnTo>
                  <a:lnTo>
                    <a:pt x="3617" y="5184"/>
                  </a:lnTo>
                  <a:lnTo>
                    <a:pt x="3659" y="5135"/>
                  </a:lnTo>
                  <a:lnTo>
                    <a:pt x="3702" y="5106"/>
                  </a:lnTo>
                  <a:lnTo>
                    <a:pt x="3734" y="5103"/>
                  </a:lnTo>
                  <a:lnTo>
                    <a:pt x="3803" y="5119"/>
                  </a:lnTo>
                  <a:lnTo>
                    <a:pt x="3869" y="5138"/>
                  </a:lnTo>
                  <a:lnTo>
                    <a:pt x="3913" y="5119"/>
                  </a:lnTo>
                  <a:lnTo>
                    <a:pt x="3962" y="5075"/>
                  </a:lnTo>
                  <a:lnTo>
                    <a:pt x="4011" y="5072"/>
                  </a:lnTo>
                  <a:lnTo>
                    <a:pt x="4043" y="5112"/>
                  </a:lnTo>
                  <a:lnTo>
                    <a:pt x="4071" y="5138"/>
                  </a:lnTo>
                  <a:lnTo>
                    <a:pt x="4135" y="5106"/>
                  </a:lnTo>
                  <a:lnTo>
                    <a:pt x="4143" y="5032"/>
                  </a:lnTo>
                  <a:lnTo>
                    <a:pt x="4138" y="4896"/>
                  </a:lnTo>
                  <a:lnTo>
                    <a:pt x="4117" y="4896"/>
                  </a:lnTo>
                  <a:lnTo>
                    <a:pt x="4076" y="4870"/>
                  </a:lnTo>
                  <a:lnTo>
                    <a:pt x="4050" y="4829"/>
                  </a:lnTo>
                  <a:lnTo>
                    <a:pt x="4079" y="4806"/>
                  </a:lnTo>
                  <a:lnTo>
                    <a:pt x="4123" y="4796"/>
                  </a:lnTo>
                  <a:lnTo>
                    <a:pt x="4138" y="4759"/>
                  </a:lnTo>
                  <a:lnTo>
                    <a:pt x="4138" y="4700"/>
                  </a:lnTo>
                  <a:lnTo>
                    <a:pt x="4099" y="4658"/>
                  </a:lnTo>
                  <a:lnTo>
                    <a:pt x="4109" y="4598"/>
                  </a:lnTo>
                  <a:lnTo>
                    <a:pt x="4114" y="4484"/>
                  </a:lnTo>
                  <a:lnTo>
                    <a:pt x="4104" y="4459"/>
                  </a:lnTo>
                  <a:lnTo>
                    <a:pt x="4088" y="4410"/>
                  </a:lnTo>
                  <a:lnTo>
                    <a:pt x="4143" y="4358"/>
                  </a:lnTo>
                  <a:lnTo>
                    <a:pt x="4144" y="4303"/>
                  </a:lnTo>
                  <a:lnTo>
                    <a:pt x="4159" y="4248"/>
                  </a:lnTo>
                  <a:lnTo>
                    <a:pt x="4166" y="4116"/>
                  </a:lnTo>
                  <a:lnTo>
                    <a:pt x="4156" y="4044"/>
                  </a:lnTo>
                  <a:lnTo>
                    <a:pt x="4099" y="3964"/>
                  </a:lnTo>
                  <a:lnTo>
                    <a:pt x="4065" y="3802"/>
                  </a:lnTo>
                  <a:lnTo>
                    <a:pt x="4055" y="3655"/>
                  </a:lnTo>
                  <a:lnTo>
                    <a:pt x="3951" y="3500"/>
                  </a:lnTo>
                  <a:lnTo>
                    <a:pt x="3933" y="3450"/>
                  </a:lnTo>
                  <a:lnTo>
                    <a:pt x="3890" y="3455"/>
                  </a:lnTo>
                  <a:lnTo>
                    <a:pt x="3902" y="3413"/>
                  </a:lnTo>
                  <a:lnTo>
                    <a:pt x="3946" y="3380"/>
                  </a:lnTo>
                  <a:lnTo>
                    <a:pt x="3967" y="3354"/>
                  </a:lnTo>
                  <a:lnTo>
                    <a:pt x="3998" y="3300"/>
                  </a:lnTo>
                  <a:lnTo>
                    <a:pt x="4001" y="3232"/>
                  </a:lnTo>
                  <a:lnTo>
                    <a:pt x="4032" y="3232"/>
                  </a:lnTo>
                  <a:lnTo>
                    <a:pt x="4095" y="3204"/>
                  </a:lnTo>
                  <a:lnTo>
                    <a:pt x="4143" y="3196"/>
                  </a:lnTo>
                  <a:lnTo>
                    <a:pt x="4140" y="3243"/>
                  </a:lnTo>
                  <a:lnTo>
                    <a:pt x="4187" y="3248"/>
                  </a:lnTo>
                  <a:lnTo>
                    <a:pt x="4218" y="3212"/>
                  </a:lnTo>
                  <a:lnTo>
                    <a:pt x="4299" y="3163"/>
                  </a:lnTo>
                  <a:lnTo>
                    <a:pt x="4333" y="3100"/>
                  </a:lnTo>
                  <a:lnTo>
                    <a:pt x="4387" y="3088"/>
                  </a:lnTo>
                  <a:lnTo>
                    <a:pt x="4436" y="3067"/>
                  </a:lnTo>
                  <a:lnTo>
                    <a:pt x="4429" y="3027"/>
                  </a:lnTo>
                  <a:lnTo>
                    <a:pt x="4441" y="2965"/>
                  </a:lnTo>
                  <a:lnTo>
                    <a:pt x="4428" y="2916"/>
                  </a:lnTo>
                  <a:lnTo>
                    <a:pt x="4432" y="2897"/>
                  </a:lnTo>
                  <a:lnTo>
                    <a:pt x="4454" y="2869"/>
                  </a:lnTo>
                  <a:lnTo>
                    <a:pt x="4408" y="2838"/>
                  </a:lnTo>
                  <a:lnTo>
                    <a:pt x="4359" y="2748"/>
                  </a:lnTo>
                  <a:lnTo>
                    <a:pt x="4348" y="2711"/>
                  </a:lnTo>
                  <a:lnTo>
                    <a:pt x="4371" y="2664"/>
                  </a:lnTo>
                  <a:lnTo>
                    <a:pt x="4399" y="2659"/>
                  </a:lnTo>
                  <a:lnTo>
                    <a:pt x="4446" y="2683"/>
                  </a:lnTo>
                  <a:lnTo>
                    <a:pt x="4486" y="2685"/>
                  </a:lnTo>
                  <a:lnTo>
                    <a:pt x="4480" y="2732"/>
                  </a:lnTo>
                  <a:lnTo>
                    <a:pt x="4543" y="2739"/>
                  </a:lnTo>
                  <a:lnTo>
                    <a:pt x="4545" y="2709"/>
                  </a:lnTo>
                  <a:lnTo>
                    <a:pt x="4613" y="2659"/>
                  </a:lnTo>
                  <a:lnTo>
                    <a:pt x="4625" y="2696"/>
                  </a:lnTo>
                  <a:lnTo>
                    <a:pt x="4623" y="2739"/>
                  </a:lnTo>
                  <a:lnTo>
                    <a:pt x="4670" y="2716"/>
                  </a:lnTo>
                  <a:lnTo>
                    <a:pt x="4717" y="2690"/>
                  </a:lnTo>
                  <a:lnTo>
                    <a:pt x="4732" y="2652"/>
                  </a:lnTo>
                  <a:lnTo>
                    <a:pt x="4696" y="2595"/>
                  </a:lnTo>
                  <a:lnTo>
                    <a:pt x="4641" y="2560"/>
                  </a:lnTo>
                  <a:lnTo>
                    <a:pt x="4597" y="2489"/>
                  </a:lnTo>
                  <a:lnTo>
                    <a:pt x="4635" y="2406"/>
                  </a:lnTo>
                  <a:lnTo>
                    <a:pt x="4654" y="2369"/>
                  </a:lnTo>
                  <a:lnTo>
                    <a:pt x="4656" y="2343"/>
                  </a:lnTo>
                  <a:lnTo>
                    <a:pt x="4639" y="2317"/>
                  </a:lnTo>
                  <a:lnTo>
                    <a:pt x="4661" y="2301"/>
                  </a:lnTo>
                  <a:lnTo>
                    <a:pt x="4661" y="2263"/>
                  </a:lnTo>
                  <a:lnTo>
                    <a:pt x="4644" y="2209"/>
                  </a:lnTo>
                  <a:lnTo>
                    <a:pt x="4639" y="2167"/>
                  </a:lnTo>
                  <a:lnTo>
                    <a:pt x="4659" y="2124"/>
                  </a:lnTo>
                  <a:lnTo>
                    <a:pt x="4641" y="2043"/>
                  </a:lnTo>
                  <a:lnTo>
                    <a:pt x="4517" y="1916"/>
                  </a:lnTo>
                  <a:lnTo>
                    <a:pt x="4486" y="1879"/>
                  </a:lnTo>
                  <a:lnTo>
                    <a:pt x="4432" y="1848"/>
                  </a:lnTo>
                  <a:lnTo>
                    <a:pt x="4351" y="1827"/>
                  </a:lnTo>
                  <a:lnTo>
                    <a:pt x="4364" y="1783"/>
                  </a:lnTo>
                  <a:lnTo>
                    <a:pt x="4322" y="1726"/>
                  </a:lnTo>
                  <a:lnTo>
                    <a:pt x="4272" y="1695"/>
                  </a:lnTo>
                  <a:lnTo>
                    <a:pt x="4296" y="1643"/>
                  </a:lnTo>
                  <a:lnTo>
                    <a:pt x="4350" y="1610"/>
                  </a:lnTo>
                  <a:lnTo>
                    <a:pt x="4351" y="1579"/>
                  </a:lnTo>
                  <a:lnTo>
                    <a:pt x="4304" y="1550"/>
                  </a:lnTo>
                  <a:lnTo>
                    <a:pt x="4246" y="1524"/>
                  </a:lnTo>
                  <a:lnTo>
                    <a:pt x="4170" y="1454"/>
                  </a:lnTo>
                  <a:lnTo>
                    <a:pt x="4166" y="1417"/>
                  </a:lnTo>
                  <a:lnTo>
                    <a:pt x="4151" y="1374"/>
                  </a:lnTo>
                  <a:lnTo>
                    <a:pt x="4138" y="1280"/>
                  </a:lnTo>
                  <a:lnTo>
                    <a:pt x="4177" y="1273"/>
                  </a:lnTo>
                  <a:lnTo>
                    <a:pt x="4195" y="1250"/>
                  </a:lnTo>
                  <a:lnTo>
                    <a:pt x="4177" y="1203"/>
                  </a:lnTo>
                  <a:lnTo>
                    <a:pt x="4172" y="1162"/>
                  </a:lnTo>
                  <a:lnTo>
                    <a:pt x="4154" y="1136"/>
                  </a:lnTo>
                  <a:lnTo>
                    <a:pt x="4135" y="1108"/>
                  </a:lnTo>
                  <a:lnTo>
                    <a:pt x="4128" y="1068"/>
                  </a:lnTo>
                  <a:lnTo>
                    <a:pt x="4154" y="980"/>
                  </a:lnTo>
                  <a:lnTo>
                    <a:pt x="4195" y="969"/>
                  </a:lnTo>
                  <a:lnTo>
                    <a:pt x="4190" y="951"/>
                  </a:lnTo>
                  <a:lnTo>
                    <a:pt x="4192" y="910"/>
                  </a:lnTo>
                  <a:lnTo>
                    <a:pt x="4164" y="887"/>
                  </a:lnTo>
                  <a:lnTo>
                    <a:pt x="4125" y="858"/>
                  </a:lnTo>
                  <a:lnTo>
                    <a:pt x="4114" y="822"/>
                  </a:lnTo>
                  <a:lnTo>
                    <a:pt x="4133" y="801"/>
                  </a:lnTo>
                  <a:lnTo>
                    <a:pt x="4128" y="778"/>
                  </a:lnTo>
                  <a:lnTo>
                    <a:pt x="4130" y="724"/>
                  </a:lnTo>
                  <a:lnTo>
                    <a:pt x="4135" y="689"/>
                  </a:lnTo>
                  <a:lnTo>
                    <a:pt x="4097" y="682"/>
                  </a:lnTo>
                  <a:lnTo>
                    <a:pt x="4071" y="667"/>
                  </a:lnTo>
                  <a:lnTo>
                    <a:pt x="4088" y="630"/>
                  </a:lnTo>
                  <a:lnTo>
                    <a:pt x="4081" y="602"/>
                  </a:lnTo>
                  <a:lnTo>
                    <a:pt x="4048" y="606"/>
                  </a:lnTo>
                  <a:lnTo>
                    <a:pt x="4022" y="635"/>
                  </a:lnTo>
                  <a:lnTo>
                    <a:pt x="4040" y="672"/>
                  </a:lnTo>
                  <a:lnTo>
                    <a:pt x="4032" y="689"/>
                  </a:lnTo>
                  <a:lnTo>
                    <a:pt x="3996" y="713"/>
                  </a:lnTo>
                  <a:lnTo>
                    <a:pt x="3956" y="743"/>
                  </a:lnTo>
                  <a:lnTo>
                    <a:pt x="3890" y="762"/>
                  </a:lnTo>
                  <a:lnTo>
                    <a:pt x="3817" y="739"/>
                  </a:lnTo>
                  <a:lnTo>
                    <a:pt x="3819" y="705"/>
                  </a:lnTo>
                  <a:lnTo>
                    <a:pt x="3827" y="599"/>
                  </a:lnTo>
                  <a:lnTo>
                    <a:pt x="3812" y="550"/>
                  </a:lnTo>
                  <a:lnTo>
                    <a:pt x="3796" y="508"/>
                  </a:lnTo>
                  <a:lnTo>
                    <a:pt x="3765" y="516"/>
                  </a:lnTo>
                  <a:lnTo>
                    <a:pt x="3729" y="550"/>
                  </a:lnTo>
                  <a:lnTo>
                    <a:pt x="3716" y="597"/>
                  </a:lnTo>
                  <a:lnTo>
                    <a:pt x="3671" y="588"/>
                  </a:lnTo>
                  <a:lnTo>
                    <a:pt x="3666" y="560"/>
                  </a:lnTo>
                  <a:lnTo>
                    <a:pt x="3674" y="536"/>
                  </a:lnTo>
                  <a:lnTo>
                    <a:pt x="3700" y="505"/>
                  </a:lnTo>
                  <a:lnTo>
                    <a:pt x="3716" y="477"/>
                  </a:lnTo>
                  <a:lnTo>
                    <a:pt x="3739" y="439"/>
                  </a:lnTo>
                  <a:lnTo>
                    <a:pt x="3734" y="402"/>
                  </a:lnTo>
                  <a:lnTo>
                    <a:pt x="3713" y="356"/>
                  </a:lnTo>
                  <a:lnTo>
                    <a:pt x="3680" y="319"/>
                  </a:lnTo>
                  <a:lnTo>
                    <a:pt x="3674" y="286"/>
                  </a:lnTo>
                  <a:lnTo>
                    <a:pt x="3669" y="234"/>
                  </a:lnTo>
                  <a:lnTo>
                    <a:pt x="3643" y="158"/>
                  </a:lnTo>
                  <a:lnTo>
                    <a:pt x="3609" y="149"/>
                  </a:lnTo>
                  <a:lnTo>
                    <a:pt x="3576" y="177"/>
                  </a:lnTo>
                  <a:lnTo>
                    <a:pt x="3553" y="215"/>
                  </a:lnTo>
                  <a:lnTo>
                    <a:pt x="3532" y="252"/>
                  </a:lnTo>
                  <a:lnTo>
                    <a:pt x="3496" y="241"/>
                  </a:lnTo>
                  <a:lnTo>
                    <a:pt x="3492" y="200"/>
                  </a:lnTo>
                  <a:lnTo>
                    <a:pt x="3449" y="177"/>
                  </a:lnTo>
                  <a:lnTo>
                    <a:pt x="3428" y="234"/>
                  </a:lnTo>
                  <a:lnTo>
                    <a:pt x="3392" y="248"/>
                  </a:lnTo>
                  <a:lnTo>
                    <a:pt x="3358" y="223"/>
                  </a:lnTo>
                  <a:lnTo>
                    <a:pt x="3369" y="166"/>
                  </a:lnTo>
                  <a:lnTo>
                    <a:pt x="3388" y="39"/>
                  </a:lnTo>
                  <a:lnTo>
                    <a:pt x="3402" y="3"/>
                  </a:lnTo>
                  <a:lnTo>
                    <a:pt x="3339" y="21"/>
                  </a:lnTo>
                  <a:lnTo>
                    <a:pt x="3261" y="24"/>
                  </a:lnTo>
                  <a:lnTo>
                    <a:pt x="3256" y="55"/>
                  </a:lnTo>
                  <a:lnTo>
                    <a:pt x="3277" y="104"/>
                  </a:lnTo>
                  <a:lnTo>
                    <a:pt x="3235" y="95"/>
                  </a:lnTo>
                  <a:lnTo>
                    <a:pt x="3221" y="65"/>
                  </a:lnTo>
                  <a:lnTo>
                    <a:pt x="3176" y="55"/>
                  </a:lnTo>
                  <a:lnTo>
                    <a:pt x="3190" y="19"/>
                  </a:lnTo>
                  <a:lnTo>
                    <a:pt x="3155" y="5"/>
                  </a:lnTo>
                  <a:lnTo>
                    <a:pt x="3127" y="19"/>
                  </a:lnTo>
                  <a:lnTo>
                    <a:pt x="3098" y="50"/>
                  </a:lnTo>
                  <a:lnTo>
                    <a:pt x="3070" y="24"/>
                  </a:lnTo>
                  <a:lnTo>
                    <a:pt x="3068" y="0"/>
                  </a:lnTo>
                  <a:lnTo>
                    <a:pt x="3034" y="5"/>
                  </a:lnTo>
                  <a:lnTo>
                    <a:pt x="2992" y="52"/>
                  </a:lnTo>
                  <a:lnTo>
                    <a:pt x="2926" y="42"/>
                  </a:lnTo>
                  <a:lnTo>
                    <a:pt x="2886" y="55"/>
                  </a:lnTo>
                  <a:lnTo>
                    <a:pt x="2863" y="97"/>
                  </a:lnTo>
                  <a:lnTo>
                    <a:pt x="2868" y="130"/>
                  </a:lnTo>
                  <a:lnTo>
                    <a:pt x="2896" y="137"/>
                  </a:lnTo>
                  <a:lnTo>
                    <a:pt x="2935" y="145"/>
                  </a:lnTo>
                  <a:lnTo>
                    <a:pt x="2931" y="174"/>
                  </a:lnTo>
                  <a:lnTo>
                    <a:pt x="2919" y="210"/>
                  </a:lnTo>
                  <a:lnTo>
                    <a:pt x="2956" y="203"/>
                  </a:lnTo>
                  <a:lnTo>
                    <a:pt x="2971" y="173"/>
                  </a:lnTo>
                  <a:lnTo>
                    <a:pt x="2992" y="145"/>
                  </a:lnTo>
                  <a:lnTo>
                    <a:pt x="3023" y="173"/>
                  </a:lnTo>
                  <a:lnTo>
                    <a:pt x="3027" y="210"/>
                  </a:lnTo>
                  <a:lnTo>
                    <a:pt x="3000" y="355"/>
                  </a:lnTo>
                  <a:lnTo>
                    <a:pt x="2931" y="346"/>
                  </a:lnTo>
                  <a:lnTo>
                    <a:pt x="2879" y="352"/>
                  </a:lnTo>
                  <a:lnTo>
                    <a:pt x="2847" y="346"/>
                  </a:lnTo>
                  <a:lnTo>
                    <a:pt x="2806" y="376"/>
                  </a:lnTo>
                  <a:lnTo>
                    <a:pt x="2803" y="435"/>
                  </a:lnTo>
                  <a:lnTo>
                    <a:pt x="2738" y="518"/>
                  </a:lnTo>
                  <a:lnTo>
                    <a:pt x="2674" y="523"/>
                  </a:lnTo>
                  <a:lnTo>
                    <a:pt x="2597" y="520"/>
                  </a:lnTo>
                  <a:lnTo>
                    <a:pt x="2535" y="515"/>
                  </a:lnTo>
                  <a:lnTo>
                    <a:pt x="2507" y="557"/>
                  </a:lnTo>
                  <a:lnTo>
                    <a:pt x="2528" y="616"/>
                  </a:lnTo>
                  <a:lnTo>
                    <a:pt x="2549" y="643"/>
                  </a:lnTo>
                  <a:lnTo>
                    <a:pt x="2543" y="679"/>
                  </a:lnTo>
                  <a:lnTo>
                    <a:pt x="2522" y="679"/>
                  </a:lnTo>
                  <a:lnTo>
                    <a:pt x="2453" y="661"/>
                  </a:lnTo>
                  <a:lnTo>
                    <a:pt x="2427" y="708"/>
                  </a:lnTo>
                  <a:lnTo>
                    <a:pt x="2395" y="713"/>
                  </a:lnTo>
                  <a:lnTo>
                    <a:pt x="2319" y="699"/>
                  </a:lnTo>
                  <a:lnTo>
                    <a:pt x="2281" y="726"/>
                  </a:lnTo>
                  <a:lnTo>
                    <a:pt x="2258" y="769"/>
                  </a:lnTo>
                  <a:lnTo>
                    <a:pt x="2274" y="806"/>
                  </a:lnTo>
                  <a:lnTo>
                    <a:pt x="2253" y="842"/>
                  </a:lnTo>
                  <a:lnTo>
                    <a:pt x="2187" y="901"/>
                  </a:lnTo>
                  <a:lnTo>
                    <a:pt x="2157" y="955"/>
                  </a:lnTo>
                  <a:lnTo>
                    <a:pt x="2121" y="952"/>
                  </a:lnTo>
                  <a:lnTo>
                    <a:pt x="2107" y="934"/>
                  </a:lnTo>
                  <a:lnTo>
                    <a:pt x="2060" y="967"/>
                  </a:lnTo>
                  <a:lnTo>
                    <a:pt x="2044" y="920"/>
                  </a:lnTo>
                  <a:lnTo>
                    <a:pt x="2079" y="897"/>
                  </a:lnTo>
                  <a:lnTo>
                    <a:pt x="2105" y="873"/>
                  </a:lnTo>
                  <a:lnTo>
                    <a:pt x="2089" y="790"/>
                  </a:lnTo>
                  <a:lnTo>
                    <a:pt x="2128" y="764"/>
                  </a:lnTo>
                  <a:lnTo>
                    <a:pt x="2147" y="785"/>
                  </a:lnTo>
                  <a:lnTo>
                    <a:pt x="2180" y="769"/>
                  </a:lnTo>
                  <a:lnTo>
                    <a:pt x="2195" y="710"/>
                  </a:lnTo>
                  <a:lnTo>
                    <a:pt x="2154" y="697"/>
                  </a:lnTo>
                  <a:lnTo>
                    <a:pt x="2074" y="705"/>
                  </a:lnTo>
                  <a:lnTo>
                    <a:pt x="2074" y="653"/>
                  </a:lnTo>
                  <a:lnTo>
                    <a:pt x="2048" y="656"/>
                  </a:lnTo>
                  <a:lnTo>
                    <a:pt x="2001" y="684"/>
                  </a:lnTo>
                  <a:lnTo>
                    <a:pt x="1943" y="666"/>
                  </a:lnTo>
                  <a:lnTo>
                    <a:pt x="1894" y="624"/>
                  </a:lnTo>
                  <a:lnTo>
                    <a:pt x="1860" y="505"/>
                  </a:lnTo>
                  <a:lnTo>
                    <a:pt x="1879" y="463"/>
                  </a:lnTo>
                  <a:lnTo>
                    <a:pt x="1865" y="424"/>
                  </a:lnTo>
                  <a:lnTo>
                    <a:pt x="1824" y="424"/>
                  </a:lnTo>
                  <a:lnTo>
                    <a:pt x="1712" y="451"/>
                  </a:lnTo>
                  <a:lnTo>
                    <a:pt x="1723" y="492"/>
                  </a:lnTo>
                  <a:lnTo>
                    <a:pt x="1734" y="540"/>
                  </a:lnTo>
                  <a:lnTo>
                    <a:pt x="1734" y="627"/>
                  </a:lnTo>
                  <a:lnTo>
                    <a:pt x="1695" y="666"/>
                  </a:lnTo>
                  <a:lnTo>
                    <a:pt x="1654" y="651"/>
                  </a:lnTo>
                  <a:lnTo>
                    <a:pt x="1584" y="561"/>
                  </a:lnTo>
                  <a:lnTo>
                    <a:pt x="1529" y="499"/>
                  </a:lnTo>
                  <a:lnTo>
                    <a:pt x="1475" y="497"/>
                  </a:lnTo>
                  <a:lnTo>
                    <a:pt x="1437" y="540"/>
                  </a:lnTo>
                  <a:lnTo>
                    <a:pt x="1437" y="552"/>
                  </a:lnTo>
                  <a:lnTo>
                    <a:pt x="1442" y="593"/>
                  </a:lnTo>
                  <a:lnTo>
                    <a:pt x="1464" y="684"/>
                  </a:lnTo>
                  <a:lnTo>
                    <a:pt x="1474" y="737"/>
                  </a:lnTo>
                  <a:lnTo>
                    <a:pt x="1510" y="767"/>
                  </a:lnTo>
                  <a:lnTo>
                    <a:pt x="1495" y="798"/>
                  </a:lnTo>
                  <a:lnTo>
                    <a:pt x="1470" y="820"/>
                  </a:lnTo>
                  <a:lnTo>
                    <a:pt x="1483" y="856"/>
                  </a:lnTo>
                  <a:lnTo>
                    <a:pt x="1534" y="855"/>
                  </a:lnTo>
                  <a:lnTo>
                    <a:pt x="1571" y="860"/>
                  </a:lnTo>
                  <a:lnTo>
                    <a:pt x="1563" y="919"/>
                  </a:lnTo>
                  <a:lnTo>
                    <a:pt x="1553" y="961"/>
                  </a:lnTo>
                  <a:lnTo>
                    <a:pt x="1507" y="971"/>
                  </a:lnTo>
                  <a:lnTo>
                    <a:pt x="1495" y="1000"/>
                  </a:lnTo>
                  <a:lnTo>
                    <a:pt x="1508" y="1022"/>
                  </a:lnTo>
                  <a:lnTo>
                    <a:pt x="1553" y="1000"/>
                  </a:lnTo>
                  <a:lnTo>
                    <a:pt x="1565" y="983"/>
                  </a:lnTo>
                  <a:lnTo>
                    <a:pt x="1574" y="1029"/>
                  </a:lnTo>
                  <a:lnTo>
                    <a:pt x="1554" y="1057"/>
                  </a:lnTo>
                  <a:lnTo>
                    <a:pt x="1495" y="1124"/>
                  </a:lnTo>
                  <a:lnTo>
                    <a:pt x="1487" y="1155"/>
                  </a:lnTo>
                  <a:lnTo>
                    <a:pt x="1526" y="1179"/>
                  </a:lnTo>
                  <a:lnTo>
                    <a:pt x="1563" y="1208"/>
                  </a:lnTo>
                  <a:lnTo>
                    <a:pt x="1522" y="1234"/>
                  </a:lnTo>
                  <a:lnTo>
                    <a:pt x="1483" y="1253"/>
                  </a:lnTo>
                  <a:lnTo>
                    <a:pt x="1447" y="1300"/>
                  </a:lnTo>
                  <a:lnTo>
                    <a:pt x="1385" y="1363"/>
                  </a:lnTo>
                  <a:lnTo>
                    <a:pt x="1408" y="1388"/>
                  </a:lnTo>
                  <a:lnTo>
                    <a:pt x="1397" y="1427"/>
                  </a:lnTo>
                  <a:lnTo>
                    <a:pt x="1364" y="1462"/>
                  </a:lnTo>
                  <a:lnTo>
                    <a:pt x="1360" y="1546"/>
                  </a:lnTo>
                  <a:lnTo>
                    <a:pt x="1360" y="1599"/>
                  </a:lnTo>
                  <a:lnTo>
                    <a:pt x="1343" y="1683"/>
                  </a:lnTo>
                  <a:lnTo>
                    <a:pt x="1302" y="1726"/>
                  </a:lnTo>
                  <a:lnTo>
                    <a:pt x="1263" y="1793"/>
                  </a:lnTo>
                  <a:lnTo>
                    <a:pt x="1244" y="1868"/>
                  </a:lnTo>
                  <a:lnTo>
                    <a:pt x="1227" y="1920"/>
                  </a:lnTo>
                  <a:lnTo>
                    <a:pt x="1191" y="1966"/>
                  </a:lnTo>
                  <a:lnTo>
                    <a:pt x="1157" y="1986"/>
                  </a:lnTo>
                  <a:lnTo>
                    <a:pt x="1133" y="1996"/>
                  </a:lnTo>
                  <a:close/>
                </a:path>
              </a:pathLst>
            </a:custGeom>
            <a:solidFill>
              <a:srgbClr val="EC6B43"/>
            </a:solidFill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37" name="MAP Deutschland, Umriss">
              <a:extLst>
                <a:ext uri="{FF2B5EF4-FFF2-40B4-BE49-F238E27FC236}">
                  <a16:creationId xmlns:a16="http://schemas.microsoft.com/office/drawing/2014/main" id="{250A0B05-3311-2EE8-B4C2-AEB7617DA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0992" y="516604"/>
              <a:ext cx="2747916" cy="4068810"/>
            </a:xfrm>
            <a:custGeom>
              <a:avLst/>
              <a:gdLst>
                <a:gd name="T0" fmla="*/ 3632 w 14517"/>
                <a:gd name="T1" fmla="*/ 4372 h 19707"/>
                <a:gd name="T2" fmla="*/ 2180 w 14517"/>
                <a:gd name="T3" fmla="*/ 3763 h 19707"/>
                <a:gd name="T4" fmla="*/ 2025 w 14517"/>
                <a:gd name="T5" fmla="*/ 5773 h 19707"/>
                <a:gd name="T6" fmla="*/ 1830 w 14517"/>
                <a:gd name="T7" fmla="*/ 7052 h 19707"/>
                <a:gd name="T8" fmla="*/ 997 w 14517"/>
                <a:gd name="T9" fmla="*/ 8497 h 19707"/>
                <a:gd name="T10" fmla="*/ 273 w 14517"/>
                <a:gd name="T11" fmla="*/ 8861 h 19707"/>
                <a:gd name="T12" fmla="*/ 83 w 14517"/>
                <a:gd name="T13" fmla="*/ 10533 h 19707"/>
                <a:gd name="T14" fmla="*/ 477 w 14517"/>
                <a:gd name="T15" fmla="*/ 11535 h 19707"/>
                <a:gd name="T16" fmla="*/ 503 w 14517"/>
                <a:gd name="T17" fmla="*/ 12658 h 19707"/>
                <a:gd name="T18" fmla="*/ 812 w 14517"/>
                <a:gd name="T19" fmla="*/ 14201 h 19707"/>
                <a:gd name="T20" fmla="*/ 1806 w 14517"/>
                <a:gd name="T21" fmla="*/ 15149 h 19707"/>
                <a:gd name="T22" fmla="*/ 3127 w 14517"/>
                <a:gd name="T23" fmla="*/ 15496 h 19707"/>
                <a:gd name="T24" fmla="*/ 2976 w 14517"/>
                <a:gd name="T25" fmla="*/ 17196 h 19707"/>
                <a:gd name="T26" fmla="*/ 2897 w 14517"/>
                <a:gd name="T27" fmla="*/ 19097 h 19707"/>
                <a:gd name="T28" fmla="*/ 4014 w 14517"/>
                <a:gd name="T29" fmla="*/ 19002 h 19707"/>
                <a:gd name="T30" fmla="*/ 4279 w 14517"/>
                <a:gd name="T31" fmla="*/ 18522 h 19707"/>
                <a:gd name="T32" fmla="*/ 4727 w 14517"/>
                <a:gd name="T33" fmla="*/ 18695 h 19707"/>
                <a:gd name="T34" fmla="*/ 5119 w 14517"/>
                <a:gd name="T35" fmla="*/ 18479 h 19707"/>
                <a:gd name="T36" fmla="*/ 6498 w 14517"/>
                <a:gd name="T37" fmla="*/ 19088 h 19707"/>
                <a:gd name="T38" fmla="*/ 7249 w 14517"/>
                <a:gd name="T39" fmla="*/ 19060 h 19707"/>
                <a:gd name="T40" fmla="*/ 8537 w 14517"/>
                <a:gd name="T41" fmla="*/ 19345 h 19707"/>
                <a:gd name="T42" fmla="*/ 10222 w 14517"/>
                <a:gd name="T43" fmla="*/ 18737 h 19707"/>
                <a:gd name="T44" fmla="*/ 11211 w 14517"/>
                <a:gd name="T45" fmla="*/ 18495 h 19707"/>
                <a:gd name="T46" fmla="*/ 12173 w 14517"/>
                <a:gd name="T47" fmla="*/ 16653 h 19707"/>
                <a:gd name="T48" fmla="*/ 11127 w 14517"/>
                <a:gd name="T49" fmla="*/ 14754 h 19707"/>
                <a:gd name="T50" fmla="*/ 10034 w 14517"/>
                <a:gd name="T51" fmla="*/ 12742 h 19707"/>
                <a:gd name="T52" fmla="*/ 11020 w 14517"/>
                <a:gd name="T53" fmla="*/ 12050 h 19707"/>
                <a:gd name="T54" fmla="*/ 12671 w 14517"/>
                <a:gd name="T55" fmla="*/ 11350 h 19707"/>
                <a:gd name="T56" fmla="*/ 13919 w 14517"/>
                <a:gd name="T57" fmla="*/ 10850 h 19707"/>
                <a:gd name="T58" fmla="*/ 14012 w 14517"/>
                <a:gd name="T59" fmla="*/ 8249 h 19707"/>
                <a:gd name="T60" fmla="*/ 13443 w 14517"/>
                <a:gd name="T61" fmla="*/ 6199 h 19707"/>
                <a:gd name="T62" fmla="*/ 13221 w 14517"/>
                <a:gd name="T63" fmla="*/ 3652 h 19707"/>
                <a:gd name="T64" fmla="*/ 12427 w 14517"/>
                <a:gd name="T65" fmla="*/ 2442 h 19707"/>
                <a:gd name="T66" fmla="*/ 11497 w 14517"/>
                <a:gd name="T67" fmla="*/ 2040 h 19707"/>
                <a:gd name="T68" fmla="*/ 10684 w 14517"/>
                <a:gd name="T69" fmla="*/ 1883 h 19707"/>
                <a:gd name="T70" fmla="*/ 10738 w 14517"/>
                <a:gd name="T71" fmla="*/ 1747 h 19707"/>
                <a:gd name="T72" fmla="*/ 9924 w 14517"/>
                <a:gd name="T73" fmla="*/ 2352 h 19707"/>
                <a:gd name="T74" fmla="*/ 8967 w 14517"/>
                <a:gd name="T75" fmla="*/ 2830 h 19707"/>
                <a:gd name="T76" fmla="*/ 8037 w 14517"/>
                <a:gd name="T77" fmla="*/ 2956 h 19707"/>
                <a:gd name="T78" fmla="*/ 8192 w 14517"/>
                <a:gd name="T79" fmla="*/ 2392 h 19707"/>
                <a:gd name="T80" fmla="*/ 7233 w 14517"/>
                <a:gd name="T81" fmla="*/ 1763 h 19707"/>
                <a:gd name="T82" fmla="*/ 6459 w 14517"/>
                <a:gd name="T83" fmla="*/ 1614 h 19707"/>
                <a:gd name="T84" fmla="*/ 6270 w 14517"/>
                <a:gd name="T85" fmla="*/ 784 h 19707"/>
                <a:gd name="T86" fmla="*/ 5162 w 14517"/>
                <a:gd name="T87" fmla="*/ 494 h 19707"/>
                <a:gd name="T88" fmla="*/ 4755 w 14517"/>
                <a:gd name="T89" fmla="*/ 1265 h 19707"/>
                <a:gd name="T90" fmla="*/ 4805 w 14517"/>
                <a:gd name="T91" fmla="*/ 1733 h 19707"/>
                <a:gd name="T92" fmla="*/ 4755 w 14517"/>
                <a:gd name="T93" fmla="*/ 2182 h 19707"/>
                <a:gd name="T94" fmla="*/ 5460 w 14517"/>
                <a:gd name="T95" fmla="*/ 3231 h 19707"/>
                <a:gd name="T96" fmla="*/ 4479 w 14517"/>
                <a:gd name="T97" fmla="*/ 3211 h 19707"/>
                <a:gd name="T98" fmla="*/ 2521 w 14517"/>
                <a:gd name="T99" fmla="*/ 3573 h 19707"/>
                <a:gd name="T100" fmla="*/ 2159 w 14517"/>
                <a:gd name="T101" fmla="*/ 3609 h 19707"/>
                <a:gd name="T102" fmla="*/ 1376 w 14517"/>
                <a:gd name="T103" fmla="*/ 4006 h 19707"/>
                <a:gd name="T104" fmla="*/ 12514 w 14517"/>
                <a:gd name="T105" fmla="*/ 2404 h 19707"/>
                <a:gd name="T106" fmla="*/ 12638 w 14517"/>
                <a:gd name="T107" fmla="*/ 3236 h 19707"/>
                <a:gd name="T108" fmla="*/ 11593 w 14517"/>
                <a:gd name="T109" fmla="*/ 1340 h 19707"/>
                <a:gd name="T110" fmla="*/ 11992 w 14517"/>
                <a:gd name="T111" fmla="*/ 1551 h 19707"/>
                <a:gd name="T112" fmla="*/ 11676 w 14517"/>
                <a:gd name="T113" fmla="*/ 1826 h 19707"/>
                <a:gd name="T114" fmla="*/ 12421 w 14517"/>
                <a:gd name="T115" fmla="*/ 2099 h 19707"/>
                <a:gd name="T116" fmla="*/ 11435 w 14517"/>
                <a:gd name="T117" fmla="*/ 1401 h 19707"/>
                <a:gd name="T118" fmla="*/ 4257 w 14517"/>
                <a:gd name="T119" fmla="*/ 1123 h 19707"/>
                <a:gd name="T120" fmla="*/ 4229 w 14517"/>
                <a:gd name="T121" fmla="*/ 819 h 19707"/>
                <a:gd name="T122" fmla="*/ 3929 w 14517"/>
                <a:gd name="T123" fmla="*/ 498 h 19707"/>
                <a:gd name="T124" fmla="*/ 8353 w 14517"/>
                <a:gd name="T125" fmla="*/ 1782 h 19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17" h="19707">
                  <a:moveTo>
                    <a:pt x="4448" y="3158"/>
                  </a:moveTo>
                  <a:lnTo>
                    <a:pt x="4348" y="3190"/>
                  </a:lnTo>
                  <a:lnTo>
                    <a:pt x="4283" y="3279"/>
                  </a:lnTo>
                  <a:lnTo>
                    <a:pt x="4235" y="3438"/>
                  </a:lnTo>
                  <a:lnTo>
                    <a:pt x="4198" y="3585"/>
                  </a:lnTo>
                  <a:lnTo>
                    <a:pt x="4146" y="3685"/>
                  </a:lnTo>
                  <a:lnTo>
                    <a:pt x="4154" y="3800"/>
                  </a:lnTo>
                  <a:lnTo>
                    <a:pt x="4200" y="3933"/>
                  </a:lnTo>
                  <a:lnTo>
                    <a:pt x="4257" y="4042"/>
                  </a:lnTo>
                  <a:lnTo>
                    <a:pt x="4285" y="4132"/>
                  </a:lnTo>
                  <a:lnTo>
                    <a:pt x="4242" y="4125"/>
                  </a:lnTo>
                  <a:lnTo>
                    <a:pt x="4193" y="4074"/>
                  </a:lnTo>
                  <a:lnTo>
                    <a:pt x="4086" y="4056"/>
                  </a:lnTo>
                  <a:lnTo>
                    <a:pt x="4013" y="4024"/>
                  </a:lnTo>
                  <a:lnTo>
                    <a:pt x="3972" y="4006"/>
                  </a:lnTo>
                  <a:lnTo>
                    <a:pt x="3948" y="3954"/>
                  </a:lnTo>
                  <a:lnTo>
                    <a:pt x="3913" y="3907"/>
                  </a:lnTo>
                  <a:lnTo>
                    <a:pt x="3851" y="3901"/>
                  </a:lnTo>
                  <a:lnTo>
                    <a:pt x="3804" y="3929"/>
                  </a:lnTo>
                  <a:lnTo>
                    <a:pt x="3775" y="3979"/>
                  </a:lnTo>
                  <a:lnTo>
                    <a:pt x="3756" y="4032"/>
                  </a:lnTo>
                  <a:lnTo>
                    <a:pt x="3739" y="4109"/>
                  </a:lnTo>
                  <a:lnTo>
                    <a:pt x="3754" y="4151"/>
                  </a:lnTo>
                  <a:lnTo>
                    <a:pt x="3782" y="4165"/>
                  </a:lnTo>
                  <a:lnTo>
                    <a:pt x="3840" y="4153"/>
                  </a:lnTo>
                  <a:lnTo>
                    <a:pt x="3870" y="4166"/>
                  </a:lnTo>
                  <a:lnTo>
                    <a:pt x="3878" y="4217"/>
                  </a:lnTo>
                  <a:lnTo>
                    <a:pt x="3865" y="4330"/>
                  </a:lnTo>
                  <a:lnTo>
                    <a:pt x="3851" y="4371"/>
                  </a:lnTo>
                  <a:lnTo>
                    <a:pt x="3839" y="4424"/>
                  </a:lnTo>
                  <a:lnTo>
                    <a:pt x="3803" y="4465"/>
                  </a:lnTo>
                  <a:lnTo>
                    <a:pt x="3756" y="4484"/>
                  </a:lnTo>
                  <a:lnTo>
                    <a:pt x="3698" y="4481"/>
                  </a:lnTo>
                  <a:lnTo>
                    <a:pt x="3691" y="4445"/>
                  </a:lnTo>
                  <a:lnTo>
                    <a:pt x="3656" y="4408"/>
                  </a:lnTo>
                  <a:lnTo>
                    <a:pt x="3632" y="4372"/>
                  </a:lnTo>
                  <a:lnTo>
                    <a:pt x="3611" y="4343"/>
                  </a:lnTo>
                  <a:lnTo>
                    <a:pt x="3575" y="4343"/>
                  </a:lnTo>
                  <a:lnTo>
                    <a:pt x="3520" y="4346"/>
                  </a:lnTo>
                  <a:lnTo>
                    <a:pt x="3499" y="4324"/>
                  </a:lnTo>
                  <a:lnTo>
                    <a:pt x="3475" y="4261"/>
                  </a:lnTo>
                  <a:lnTo>
                    <a:pt x="3478" y="4213"/>
                  </a:lnTo>
                  <a:lnTo>
                    <a:pt x="3500" y="4198"/>
                  </a:lnTo>
                  <a:lnTo>
                    <a:pt x="3543" y="4201"/>
                  </a:lnTo>
                  <a:lnTo>
                    <a:pt x="3592" y="4188"/>
                  </a:lnTo>
                  <a:lnTo>
                    <a:pt x="3624" y="4169"/>
                  </a:lnTo>
                  <a:lnTo>
                    <a:pt x="3642" y="4137"/>
                  </a:lnTo>
                  <a:lnTo>
                    <a:pt x="3639" y="4074"/>
                  </a:lnTo>
                  <a:lnTo>
                    <a:pt x="3586" y="4005"/>
                  </a:lnTo>
                  <a:lnTo>
                    <a:pt x="3563" y="3942"/>
                  </a:lnTo>
                  <a:lnTo>
                    <a:pt x="3527" y="3848"/>
                  </a:lnTo>
                  <a:lnTo>
                    <a:pt x="3496" y="3833"/>
                  </a:lnTo>
                  <a:lnTo>
                    <a:pt x="3460" y="3839"/>
                  </a:lnTo>
                  <a:lnTo>
                    <a:pt x="3434" y="3828"/>
                  </a:lnTo>
                  <a:lnTo>
                    <a:pt x="3409" y="3718"/>
                  </a:lnTo>
                  <a:lnTo>
                    <a:pt x="3423" y="3683"/>
                  </a:lnTo>
                  <a:lnTo>
                    <a:pt x="3426" y="3660"/>
                  </a:lnTo>
                  <a:lnTo>
                    <a:pt x="3391" y="3641"/>
                  </a:lnTo>
                  <a:lnTo>
                    <a:pt x="3347" y="3642"/>
                  </a:lnTo>
                  <a:lnTo>
                    <a:pt x="3212" y="3627"/>
                  </a:lnTo>
                  <a:lnTo>
                    <a:pt x="3111" y="3642"/>
                  </a:lnTo>
                  <a:lnTo>
                    <a:pt x="3004" y="3667"/>
                  </a:lnTo>
                  <a:lnTo>
                    <a:pt x="2929" y="3670"/>
                  </a:lnTo>
                  <a:lnTo>
                    <a:pt x="2849" y="3686"/>
                  </a:lnTo>
                  <a:lnTo>
                    <a:pt x="2756" y="3713"/>
                  </a:lnTo>
                  <a:lnTo>
                    <a:pt x="2670" y="3741"/>
                  </a:lnTo>
                  <a:lnTo>
                    <a:pt x="2611" y="3752"/>
                  </a:lnTo>
                  <a:lnTo>
                    <a:pt x="2570" y="3732"/>
                  </a:lnTo>
                  <a:lnTo>
                    <a:pt x="2517" y="3726"/>
                  </a:lnTo>
                  <a:lnTo>
                    <a:pt x="2386" y="3717"/>
                  </a:lnTo>
                  <a:lnTo>
                    <a:pt x="2271" y="3728"/>
                  </a:lnTo>
                  <a:lnTo>
                    <a:pt x="2180" y="3763"/>
                  </a:lnTo>
                  <a:lnTo>
                    <a:pt x="2078" y="3844"/>
                  </a:lnTo>
                  <a:lnTo>
                    <a:pt x="2021" y="3910"/>
                  </a:lnTo>
                  <a:lnTo>
                    <a:pt x="1942" y="3993"/>
                  </a:lnTo>
                  <a:lnTo>
                    <a:pt x="1927" y="4023"/>
                  </a:lnTo>
                  <a:lnTo>
                    <a:pt x="1987" y="4083"/>
                  </a:lnTo>
                  <a:lnTo>
                    <a:pt x="2004" y="4118"/>
                  </a:lnTo>
                  <a:lnTo>
                    <a:pt x="1970" y="4153"/>
                  </a:lnTo>
                  <a:lnTo>
                    <a:pt x="1941" y="4170"/>
                  </a:lnTo>
                  <a:lnTo>
                    <a:pt x="1910" y="4153"/>
                  </a:lnTo>
                  <a:lnTo>
                    <a:pt x="1872" y="4177"/>
                  </a:lnTo>
                  <a:lnTo>
                    <a:pt x="1846" y="4222"/>
                  </a:lnTo>
                  <a:lnTo>
                    <a:pt x="1819" y="4335"/>
                  </a:lnTo>
                  <a:lnTo>
                    <a:pt x="1808" y="4418"/>
                  </a:lnTo>
                  <a:lnTo>
                    <a:pt x="1813" y="4507"/>
                  </a:lnTo>
                  <a:lnTo>
                    <a:pt x="1792" y="4573"/>
                  </a:lnTo>
                  <a:lnTo>
                    <a:pt x="1815" y="4624"/>
                  </a:lnTo>
                  <a:lnTo>
                    <a:pt x="1851" y="4653"/>
                  </a:lnTo>
                  <a:lnTo>
                    <a:pt x="1937" y="4650"/>
                  </a:lnTo>
                  <a:lnTo>
                    <a:pt x="2005" y="4645"/>
                  </a:lnTo>
                  <a:lnTo>
                    <a:pt x="2131" y="4653"/>
                  </a:lnTo>
                  <a:lnTo>
                    <a:pt x="2206" y="4667"/>
                  </a:lnTo>
                  <a:lnTo>
                    <a:pt x="2176" y="4708"/>
                  </a:lnTo>
                  <a:lnTo>
                    <a:pt x="2170" y="4805"/>
                  </a:lnTo>
                  <a:lnTo>
                    <a:pt x="2123" y="4895"/>
                  </a:lnTo>
                  <a:lnTo>
                    <a:pt x="2131" y="4997"/>
                  </a:lnTo>
                  <a:lnTo>
                    <a:pt x="2125" y="5041"/>
                  </a:lnTo>
                  <a:lnTo>
                    <a:pt x="2147" y="5057"/>
                  </a:lnTo>
                  <a:lnTo>
                    <a:pt x="2121" y="5074"/>
                  </a:lnTo>
                  <a:lnTo>
                    <a:pt x="2099" y="5101"/>
                  </a:lnTo>
                  <a:lnTo>
                    <a:pt x="2084" y="5155"/>
                  </a:lnTo>
                  <a:lnTo>
                    <a:pt x="2072" y="5192"/>
                  </a:lnTo>
                  <a:lnTo>
                    <a:pt x="2106" y="5236"/>
                  </a:lnTo>
                  <a:lnTo>
                    <a:pt x="2121" y="5344"/>
                  </a:lnTo>
                  <a:lnTo>
                    <a:pt x="2128" y="5512"/>
                  </a:lnTo>
                  <a:lnTo>
                    <a:pt x="2096" y="5655"/>
                  </a:lnTo>
                  <a:lnTo>
                    <a:pt x="2025" y="5773"/>
                  </a:lnTo>
                  <a:lnTo>
                    <a:pt x="1931" y="5925"/>
                  </a:lnTo>
                  <a:lnTo>
                    <a:pt x="1913" y="6014"/>
                  </a:lnTo>
                  <a:lnTo>
                    <a:pt x="1890" y="6251"/>
                  </a:lnTo>
                  <a:lnTo>
                    <a:pt x="1880" y="6462"/>
                  </a:lnTo>
                  <a:lnTo>
                    <a:pt x="1852" y="6490"/>
                  </a:lnTo>
                  <a:lnTo>
                    <a:pt x="1797" y="6479"/>
                  </a:lnTo>
                  <a:lnTo>
                    <a:pt x="1714" y="6470"/>
                  </a:lnTo>
                  <a:lnTo>
                    <a:pt x="1676" y="6470"/>
                  </a:lnTo>
                  <a:lnTo>
                    <a:pt x="1631" y="6447"/>
                  </a:lnTo>
                  <a:lnTo>
                    <a:pt x="1560" y="6448"/>
                  </a:lnTo>
                  <a:lnTo>
                    <a:pt x="1507" y="6450"/>
                  </a:lnTo>
                  <a:lnTo>
                    <a:pt x="1448" y="6450"/>
                  </a:lnTo>
                  <a:lnTo>
                    <a:pt x="1404" y="6459"/>
                  </a:lnTo>
                  <a:lnTo>
                    <a:pt x="1348" y="6487"/>
                  </a:lnTo>
                  <a:lnTo>
                    <a:pt x="1350" y="6527"/>
                  </a:lnTo>
                  <a:lnTo>
                    <a:pt x="1348" y="6601"/>
                  </a:lnTo>
                  <a:lnTo>
                    <a:pt x="1406" y="6660"/>
                  </a:lnTo>
                  <a:lnTo>
                    <a:pt x="1427" y="6681"/>
                  </a:lnTo>
                  <a:lnTo>
                    <a:pt x="1402" y="6696"/>
                  </a:lnTo>
                  <a:lnTo>
                    <a:pt x="1357" y="6681"/>
                  </a:lnTo>
                  <a:lnTo>
                    <a:pt x="1346" y="6713"/>
                  </a:lnTo>
                  <a:lnTo>
                    <a:pt x="1293" y="6703"/>
                  </a:lnTo>
                  <a:lnTo>
                    <a:pt x="1322" y="6793"/>
                  </a:lnTo>
                  <a:lnTo>
                    <a:pt x="1308" y="6862"/>
                  </a:lnTo>
                  <a:lnTo>
                    <a:pt x="1324" y="6893"/>
                  </a:lnTo>
                  <a:lnTo>
                    <a:pt x="1427" y="6944"/>
                  </a:lnTo>
                  <a:lnTo>
                    <a:pt x="1559" y="6941"/>
                  </a:lnTo>
                  <a:lnTo>
                    <a:pt x="1554" y="6968"/>
                  </a:lnTo>
                  <a:lnTo>
                    <a:pt x="1666" y="6994"/>
                  </a:lnTo>
                  <a:lnTo>
                    <a:pt x="1710" y="6998"/>
                  </a:lnTo>
                  <a:lnTo>
                    <a:pt x="1730" y="6980"/>
                  </a:lnTo>
                  <a:lnTo>
                    <a:pt x="1741" y="6961"/>
                  </a:lnTo>
                  <a:lnTo>
                    <a:pt x="1762" y="6931"/>
                  </a:lnTo>
                  <a:lnTo>
                    <a:pt x="1784" y="6930"/>
                  </a:lnTo>
                  <a:lnTo>
                    <a:pt x="1787" y="6982"/>
                  </a:lnTo>
                  <a:lnTo>
                    <a:pt x="1830" y="7052"/>
                  </a:lnTo>
                  <a:lnTo>
                    <a:pt x="1871" y="7103"/>
                  </a:lnTo>
                  <a:lnTo>
                    <a:pt x="1904" y="7150"/>
                  </a:lnTo>
                  <a:lnTo>
                    <a:pt x="1909" y="7225"/>
                  </a:lnTo>
                  <a:lnTo>
                    <a:pt x="1879" y="7278"/>
                  </a:lnTo>
                  <a:lnTo>
                    <a:pt x="1841" y="7367"/>
                  </a:lnTo>
                  <a:lnTo>
                    <a:pt x="1826" y="7422"/>
                  </a:lnTo>
                  <a:lnTo>
                    <a:pt x="1858" y="7457"/>
                  </a:lnTo>
                  <a:lnTo>
                    <a:pt x="1905" y="7508"/>
                  </a:lnTo>
                  <a:lnTo>
                    <a:pt x="1871" y="7545"/>
                  </a:lnTo>
                  <a:lnTo>
                    <a:pt x="1815" y="7557"/>
                  </a:lnTo>
                  <a:lnTo>
                    <a:pt x="1771" y="7557"/>
                  </a:lnTo>
                  <a:lnTo>
                    <a:pt x="1735" y="7649"/>
                  </a:lnTo>
                  <a:lnTo>
                    <a:pt x="1693" y="7672"/>
                  </a:lnTo>
                  <a:lnTo>
                    <a:pt x="1649" y="7684"/>
                  </a:lnTo>
                  <a:lnTo>
                    <a:pt x="1600" y="7736"/>
                  </a:lnTo>
                  <a:lnTo>
                    <a:pt x="1573" y="7821"/>
                  </a:lnTo>
                  <a:lnTo>
                    <a:pt x="1507" y="7833"/>
                  </a:lnTo>
                  <a:lnTo>
                    <a:pt x="1422" y="7833"/>
                  </a:lnTo>
                  <a:lnTo>
                    <a:pt x="1404" y="7871"/>
                  </a:lnTo>
                  <a:lnTo>
                    <a:pt x="1387" y="7931"/>
                  </a:lnTo>
                  <a:lnTo>
                    <a:pt x="1341" y="7948"/>
                  </a:lnTo>
                  <a:lnTo>
                    <a:pt x="1297" y="7955"/>
                  </a:lnTo>
                  <a:lnTo>
                    <a:pt x="1287" y="8035"/>
                  </a:lnTo>
                  <a:lnTo>
                    <a:pt x="1387" y="8050"/>
                  </a:lnTo>
                  <a:lnTo>
                    <a:pt x="1471" y="8130"/>
                  </a:lnTo>
                  <a:lnTo>
                    <a:pt x="1522" y="8153"/>
                  </a:lnTo>
                  <a:lnTo>
                    <a:pt x="1529" y="8204"/>
                  </a:lnTo>
                  <a:lnTo>
                    <a:pt x="1507" y="8235"/>
                  </a:lnTo>
                  <a:lnTo>
                    <a:pt x="1476" y="8248"/>
                  </a:lnTo>
                  <a:lnTo>
                    <a:pt x="1439" y="8347"/>
                  </a:lnTo>
                  <a:lnTo>
                    <a:pt x="1359" y="8402"/>
                  </a:lnTo>
                  <a:lnTo>
                    <a:pt x="1309" y="8357"/>
                  </a:lnTo>
                  <a:lnTo>
                    <a:pt x="1234" y="8377"/>
                  </a:lnTo>
                  <a:lnTo>
                    <a:pt x="1132" y="8409"/>
                  </a:lnTo>
                  <a:lnTo>
                    <a:pt x="1065" y="8444"/>
                  </a:lnTo>
                  <a:lnTo>
                    <a:pt x="997" y="8497"/>
                  </a:lnTo>
                  <a:lnTo>
                    <a:pt x="950" y="8514"/>
                  </a:lnTo>
                  <a:lnTo>
                    <a:pt x="918" y="8484"/>
                  </a:lnTo>
                  <a:lnTo>
                    <a:pt x="883" y="8489"/>
                  </a:lnTo>
                  <a:lnTo>
                    <a:pt x="821" y="8457"/>
                  </a:lnTo>
                  <a:lnTo>
                    <a:pt x="826" y="8497"/>
                  </a:lnTo>
                  <a:lnTo>
                    <a:pt x="851" y="8521"/>
                  </a:lnTo>
                  <a:lnTo>
                    <a:pt x="846" y="8571"/>
                  </a:lnTo>
                  <a:lnTo>
                    <a:pt x="791" y="8556"/>
                  </a:lnTo>
                  <a:lnTo>
                    <a:pt x="741" y="8514"/>
                  </a:lnTo>
                  <a:lnTo>
                    <a:pt x="694" y="8519"/>
                  </a:lnTo>
                  <a:lnTo>
                    <a:pt x="691" y="8477"/>
                  </a:lnTo>
                  <a:lnTo>
                    <a:pt x="651" y="8454"/>
                  </a:lnTo>
                  <a:lnTo>
                    <a:pt x="614" y="8477"/>
                  </a:lnTo>
                  <a:lnTo>
                    <a:pt x="536" y="8472"/>
                  </a:lnTo>
                  <a:lnTo>
                    <a:pt x="499" y="8426"/>
                  </a:lnTo>
                  <a:lnTo>
                    <a:pt x="457" y="8389"/>
                  </a:lnTo>
                  <a:lnTo>
                    <a:pt x="409" y="8392"/>
                  </a:lnTo>
                  <a:lnTo>
                    <a:pt x="375" y="8409"/>
                  </a:lnTo>
                  <a:lnTo>
                    <a:pt x="425" y="8436"/>
                  </a:lnTo>
                  <a:lnTo>
                    <a:pt x="469" y="8487"/>
                  </a:lnTo>
                  <a:lnTo>
                    <a:pt x="479" y="8519"/>
                  </a:lnTo>
                  <a:lnTo>
                    <a:pt x="450" y="8531"/>
                  </a:lnTo>
                  <a:lnTo>
                    <a:pt x="409" y="8526"/>
                  </a:lnTo>
                  <a:lnTo>
                    <a:pt x="352" y="8509"/>
                  </a:lnTo>
                  <a:lnTo>
                    <a:pt x="313" y="8497"/>
                  </a:lnTo>
                  <a:lnTo>
                    <a:pt x="284" y="8534"/>
                  </a:lnTo>
                  <a:lnTo>
                    <a:pt x="225" y="8563"/>
                  </a:lnTo>
                  <a:lnTo>
                    <a:pt x="196" y="8571"/>
                  </a:lnTo>
                  <a:lnTo>
                    <a:pt x="160" y="8558"/>
                  </a:lnTo>
                  <a:lnTo>
                    <a:pt x="123" y="8602"/>
                  </a:lnTo>
                  <a:lnTo>
                    <a:pt x="198" y="8693"/>
                  </a:lnTo>
                  <a:lnTo>
                    <a:pt x="190" y="8737"/>
                  </a:lnTo>
                  <a:lnTo>
                    <a:pt x="130" y="8768"/>
                  </a:lnTo>
                  <a:lnTo>
                    <a:pt x="128" y="8810"/>
                  </a:lnTo>
                  <a:lnTo>
                    <a:pt x="207" y="8812"/>
                  </a:lnTo>
                  <a:lnTo>
                    <a:pt x="273" y="8861"/>
                  </a:lnTo>
                  <a:lnTo>
                    <a:pt x="255" y="8964"/>
                  </a:lnTo>
                  <a:lnTo>
                    <a:pt x="346" y="9014"/>
                  </a:lnTo>
                  <a:lnTo>
                    <a:pt x="392" y="9015"/>
                  </a:lnTo>
                  <a:lnTo>
                    <a:pt x="354" y="9134"/>
                  </a:lnTo>
                  <a:lnTo>
                    <a:pt x="413" y="9205"/>
                  </a:lnTo>
                  <a:lnTo>
                    <a:pt x="527" y="9339"/>
                  </a:lnTo>
                  <a:lnTo>
                    <a:pt x="551" y="9427"/>
                  </a:lnTo>
                  <a:lnTo>
                    <a:pt x="550" y="9546"/>
                  </a:lnTo>
                  <a:lnTo>
                    <a:pt x="537" y="9662"/>
                  </a:lnTo>
                  <a:lnTo>
                    <a:pt x="563" y="9667"/>
                  </a:lnTo>
                  <a:lnTo>
                    <a:pt x="545" y="9699"/>
                  </a:lnTo>
                  <a:lnTo>
                    <a:pt x="572" y="9768"/>
                  </a:lnTo>
                  <a:lnTo>
                    <a:pt x="513" y="9821"/>
                  </a:lnTo>
                  <a:lnTo>
                    <a:pt x="472" y="9837"/>
                  </a:lnTo>
                  <a:lnTo>
                    <a:pt x="408" y="9985"/>
                  </a:lnTo>
                  <a:lnTo>
                    <a:pt x="329" y="10063"/>
                  </a:lnTo>
                  <a:lnTo>
                    <a:pt x="344" y="10105"/>
                  </a:lnTo>
                  <a:lnTo>
                    <a:pt x="310" y="10127"/>
                  </a:lnTo>
                  <a:lnTo>
                    <a:pt x="329" y="10216"/>
                  </a:lnTo>
                  <a:lnTo>
                    <a:pt x="350" y="10254"/>
                  </a:lnTo>
                  <a:lnTo>
                    <a:pt x="389" y="10247"/>
                  </a:lnTo>
                  <a:lnTo>
                    <a:pt x="413" y="10210"/>
                  </a:lnTo>
                  <a:lnTo>
                    <a:pt x="479" y="10191"/>
                  </a:lnTo>
                  <a:lnTo>
                    <a:pt x="498" y="10203"/>
                  </a:lnTo>
                  <a:lnTo>
                    <a:pt x="441" y="10244"/>
                  </a:lnTo>
                  <a:lnTo>
                    <a:pt x="478" y="10288"/>
                  </a:lnTo>
                  <a:lnTo>
                    <a:pt x="442" y="10306"/>
                  </a:lnTo>
                  <a:lnTo>
                    <a:pt x="370" y="10330"/>
                  </a:lnTo>
                  <a:lnTo>
                    <a:pt x="318" y="10384"/>
                  </a:lnTo>
                  <a:lnTo>
                    <a:pt x="259" y="10442"/>
                  </a:lnTo>
                  <a:lnTo>
                    <a:pt x="217" y="10455"/>
                  </a:lnTo>
                  <a:lnTo>
                    <a:pt x="175" y="10508"/>
                  </a:lnTo>
                  <a:lnTo>
                    <a:pt x="143" y="10578"/>
                  </a:lnTo>
                  <a:lnTo>
                    <a:pt x="123" y="10592"/>
                  </a:lnTo>
                  <a:lnTo>
                    <a:pt x="98" y="10570"/>
                  </a:lnTo>
                  <a:lnTo>
                    <a:pt x="83" y="10533"/>
                  </a:lnTo>
                  <a:lnTo>
                    <a:pt x="56" y="10520"/>
                  </a:lnTo>
                  <a:lnTo>
                    <a:pt x="38" y="10529"/>
                  </a:lnTo>
                  <a:lnTo>
                    <a:pt x="27" y="10547"/>
                  </a:lnTo>
                  <a:lnTo>
                    <a:pt x="0" y="10550"/>
                  </a:lnTo>
                  <a:lnTo>
                    <a:pt x="2" y="10601"/>
                  </a:lnTo>
                  <a:lnTo>
                    <a:pt x="45" y="10663"/>
                  </a:lnTo>
                  <a:lnTo>
                    <a:pt x="55" y="10690"/>
                  </a:lnTo>
                  <a:lnTo>
                    <a:pt x="38" y="10722"/>
                  </a:lnTo>
                  <a:lnTo>
                    <a:pt x="61" y="10747"/>
                  </a:lnTo>
                  <a:lnTo>
                    <a:pt x="77" y="10739"/>
                  </a:lnTo>
                  <a:lnTo>
                    <a:pt x="130" y="10714"/>
                  </a:lnTo>
                  <a:lnTo>
                    <a:pt x="165" y="10729"/>
                  </a:lnTo>
                  <a:lnTo>
                    <a:pt x="251" y="10730"/>
                  </a:lnTo>
                  <a:lnTo>
                    <a:pt x="223" y="10790"/>
                  </a:lnTo>
                  <a:lnTo>
                    <a:pt x="244" y="10848"/>
                  </a:lnTo>
                  <a:lnTo>
                    <a:pt x="281" y="10862"/>
                  </a:lnTo>
                  <a:lnTo>
                    <a:pt x="315" y="10874"/>
                  </a:lnTo>
                  <a:lnTo>
                    <a:pt x="342" y="10883"/>
                  </a:lnTo>
                  <a:lnTo>
                    <a:pt x="330" y="10943"/>
                  </a:lnTo>
                  <a:lnTo>
                    <a:pt x="345" y="10996"/>
                  </a:lnTo>
                  <a:lnTo>
                    <a:pt x="321" y="11066"/>
                  </a:lnTo>
                  <a:lnTo>
                    <a:pt x="289" y="11052"/>
                  </a:lnTo>
                  <a:lnTo>
                    <a:pt x="244" y="11071"/>
                  </a:lnTo>
                  <a:lnTo>
                    <a:pt x="229" y="11104"/>
                  </a:lnTo>
                  <a:lnTo>
                    <a:pt x="252" y="11130"/>
                  </a:lnTo>
                  <a:lnTo>
                    <a:pt x="219" y="11168"/>
                  </a:lnTo>
                  <a:lnTo>
                    <a:pt x="172" y="11161"/>
                  </a:lnTo>
                  <a:lnTo>
                    <a:pt x="159" y="11187"/>
                  </a:lnTo>
                  <a:lnTo>
                    <a:pt x="247" y="11250"/>
                  </a:lnTo>
                  <a:lnTo>
                    <a:pt x="243" y="11303"/>
                  </a:lnTo>
                  <a:lnTo>
                    <a:pt x="267" y="11313"/>
                  </a:lnTo>
                  <a:lnTo>
                    <a:pt x="267" y="11362"/>
                  </a:lnTo>
                  <a:lnTo>
                    <a:pt x="312" y="11376"/>
                  </a:lnTo>
                  <a:lnTo>
                    <a:pt x="376" y="11376"/>
                  </a:lnTo>
                  <a:lnTo>
                    <a:pt x="391" y="11390"/>
                  </a:lnTo>
                  <a:lnTo>
                    <a:pt x="477" y="11535"/>
                  </a:lnTo>
                  <a:lnTo>
                    <a:pt x="498" y="11564"/>
                  </a:lnTo>
                  <a:lnTo>
                    <a:pt x="472" y="11575"/>
                  </a:lnTo>
                  <a:lnTo>
                    <a:pt x="492" y="11603"/>
                  </a:lnTo>
                  <a:lnTo>
                    <a:pt x="525" y="11604"/>
                  </a:lnTo>
                  <a:lnTo>
                    <a:pt x="553" y="11606"/>
                  </a:lnTo>
                  <a:lnTo>
                    <a:pt x="638" y="11620"/>
                  </a:lnTo>
                  <a:lnTo>
                    <a:pt x="613" y="11685"/>
                  </a:lnTo>
                  <a:lnTo>
                    <a:pt x="561" y="11718"/>
                  </a:lnTo>
                  <a:lnTo>
                    <a:pt x="484" y="11788"/>
                  </a:lnTo>
                  <a:lnTo>
                    <a:pt x="500" y="11834"/>
                  </a:lnTo>
                  <a:lnTo>
                    <a:pt x="523" y="11881"/>
                  </a:lnTo>
                  <a:lnTo>
                    <a:pt x="572" y="11939"/>
                  </a:lnTo>
                  <a:lnTo>
                    <a:pt x="631" y="11927"/>
                  </a:lnTo>
                  <a:lnTo>
                    <a:pt x="746" y="11959"/>
                  </a:lnTo>
                  <a:lnTo>
                    <a:pt x="754" y="12034"/>
                  </a:lnTo>
                  <a:lnTo>
                    <a:pt x="804" y="12050"/>
                  </a:lnTo>
                  <a:lnTo>
                    <a:pt x="806" y="12097"/>
                  </a:lnTo>
                  <a:lnTo>
                    <a:pt x="790" y="12134"/>
                  </a:lnTo>
                  <a:lnTo>
                    <a:pt x="799" y="12161"/>
                  </a:lnTo>
                  <a:lnTo>
                    <a:pt x="743" y="12218"/>
                  </a:lnTo>
                  <a:lnTo>
                    <a:pt x="798" y="12296"/>
                  </a:lnTo>
                  <a:lnTo>
                    <a:pt x="841" y="12315"/>
                  </a:lnTo>
                  <a:lnTo>
                    <a:pt x="854" y="12354"/>
                  </a:lnTo>
                  <a:lnTo>
                    <a:pt x="801" y="12388"/>
                  </a:lnTo>
                  <a:lnTo>
                    <a:pt x="765" y="12401"/>
                  </a:lnTo>
                  <a:lnTo>
                    <a:pt x="742" y="12372"/>
                  </a:lnTo>
                  <a:lnTo>
                    <a:pt x="698" y="12387"/>
                  </a:lnTo>
                  <a:lnTo>
                    <a:pt x="661" y="12441"/>
                  </a:lnTo>
                  <a:lnTo>
                    <a:pt x="664" y="12493"/>
                  </a:lnTo>
                  <a:lnTo>
                    <a:pt x="634" y="12513"/>
                  </a:lnTo>
                  <a:lnTo>
                    <a:pt x="568" y="12528"/>
                  </a:lnTo>
                  <a:lnTo>
                    <a:pt x="539" y="12549"/>
                  </a:lnTo>
                  <a:lnTo>
                    <a:pt x="524" y="12578"/>
                  </a:lnTo>
                  <a:lnTo>
                    <a:pt x="493" y="12572"/>
                  </a:lnTo>
                  <a:lnTo>
                    <a:pt x="468" y="12618"/>
                  </a:lnTo>
                  <a:lnTo>
                    <a:pt x="503" y="12658"/>
                  </a:lnTo>
                  <a:lnTo>
                    <a:pt x="505" y="12718"/>
                  </a:lnTo>
                  <a:lnTo>
                    <a:pt x="447" y="12731"/>
                  </a:lnTo>
                  <a:lnTo>
                    <a:pt x="421" y="12789"/>
                  </a:lnTo>
                  <a:lnTo>
                    <a:pt x="449" y="12815"/>
                  </a:lnTo>
                  <a:lnTo>
                    <a:pt x="416" y="12874"/>
                  </a:lnTo>
                  <a:lnTo>
                    <a:pt x="388" y="12980"/>
                  </a:lnTo>
                  <a:lnTo>
                    <a:pt x="405" y="13057"/>
                  </a:lnTo>
                  <a:lnTo>
                    <a:pt x="432" y="13144"/>
                  </a:lnTo>
                  <a:lnTo>
                    <a:pt x="468" y="13206"/>
                  </a:lnTo>
                  <a:lnTo>
                    <a:pt x="486" y="13259"/>
                  </a:lnTo>
                  <a:lnTo>
                    <a:pt x="523" y="13282"/>
                  </a:lnTo>
                  <a:lnTo>
                    <a:pt x="560" y="13297"/>
                  </a:lnTo>
                  <a:lnTo>
                    <a:pt x="563" y="13350"/>
                  </a:lnTo>
                  <a:lnTo>
                    <a:pt x="590" y="13427"/>
                  </a:lnTo>
                  <a:lnTo>
                    <a:pt x="664" y="13484"/>
                  </a:lnTo>
                  <a:lnTo>
                    <a:pt x="704" y="13501"/>
                  </a:lnTo>
                  <a:lnTo>
                    <a:pt x="710" y="13572"/>
                  </a:lnTo>
                  <a:lnTo>
                    <a:pt x="736" y="13578"/>
                  </a:lnTo>
                  <a:lnTo>
                    <a:pt x="747" y="13541"/>
                  </a:lnTo>
                  <a:lnTo>
                    <a:pt x="783" y="13535"/>
                  </a:lnTo>
                  <a:lnTo>
                    <a:pt x="843" y="13611"/>
                  </a:lnTo>
                  <a:lnTo>
                    <a:pt x="910" y="13636"/>
                  </a:lnTo>
                  <a:lnTo>
                    <a:pt x="946" y="13607"/>
                  </a:lnTo>
                  <a:lnTo>
                    <a:pt x="994" y="13635"/>
                  </a:lnTo>
                  <a:lnTo>
                    <a:pt x="1043" y="13633"/>
                  </a:lnTo>
                  <a:lnTo>
                    <a:pt x="1034" y="13664"/>
                  </a:lnTo>
                  <a:lnTo>
                    <a:pt x="1017" y="13691"/>
                  </a:lnTo>
                  <a:lnTo>
                    <a:pt x="1016" y="13773"/>
                  </a:lnTo>
                  <a:lnTo>
                    <a:pt x="996" y="13830"/>
                  </a:lnTo>
                  <a:lnTo>
                    <a:pt x="983" y="13908"/>
                  </a:lnTo>
                  <a:lnTo>
                    <a:pt x="915" y="13961"/>
                  </a:lnTo>
                  <a:lnTo>
                    <a:pt x="881" y="13995"/>
                  </a:lnTo>
                  <a:lnTo>
                    <a:pt x="906" y="14018"/>
                  </a:lnTo>
                  <a:lnTo>
                    <a:pt x="856" y="14125"/>
                  </a:lnTo>
                  <a:lnTo>
                    <a:pt x="807" y="14174"/>
                  </a:lnTo>
                  <a:lnTo>
                    <a:pt x="812" y="14201"/>
                  </a:lnTo>
                  <a:lnTo>
                    <a:pt x="775" y="14214"/>
                  </a:lnTo>
                  <a:lnTo>
                    <a:pt x="819" y="14267"/>
                  </a:lnTo>
                  <a:lnTo>
                    <a:pt x="767" y="14314"/>
                  </a:lnTo>
                  <a:lnTo>
                    <a:pt x="789" y="14484"/>
                  </a:lnTo>
                  <a:lnTo>
                    <a:pt x="838" y="14485"/>
                  </a:lnTo>
                  <a:lnTo>
                    <a:pt x="876" y="14452"/>
                  </a:lnTo>
                  <a:lnTo>
                    <a:pt x="968" y="14518"/>
                  </a:lnTo>
                  <a:lnTo>
                    <a:pt x="1087" y="14580"/>
                  </a:lnTo>
                  <a:lnTo>
                    <a:pt x="1053" y="14631"/>
                  </a:lnTo>
                  <a:lnTo>
                    <a:pt x="1134" y="14675"/>
                  </a:lnTo>
                  <a:lnTo>
                    <a:pt x="1132" y="14703"/>
                  </a:lnTo>
                  <a:lnTo>
                    <a:pt x="1165" y="14714"/>
                  </a:lnTo>
                  <a:lnTo>
                    <a:pt x="1143" y="14750"/>
                  </a:lnTo>
                  <a:lnTo>
                    <a:pt x="1103" y="14734"/>
                  </a:lnTo>
                  <a:lnTo>
                    <a:pt x="1087" y="14768"/>
                  </a:lnTo>
                  <a:lnTo>
                    <a:pt x="1159" y="14853"/>
                  </a:lnTo>
                  <a:lnTo>
                    <a:pt x="1256" y="14929"/>
                  </a:lnTo>
                  <a:lnTo>
                    <a:pt x="1253" y="14976"/>
                  </a:lnTo>
                  <a:lnTo>
                    <a:pt x="1292" y="14999"/>
                  </a:lnTo>
                  <a:lnTo>
                    <a:pt x="1291" y="15076"/>
                  </a:lnTo>
                  <a:lnTo>
                    <a:pt x="1345" y="15080"/>
                  </a:lnTo>
                  <a:lnTo>
                    <a:pt x="1361" y="15113"/>
                  </a:lnTo>
                  <a:lnTo>
                    <a:pt x="1324" y="15161"/>
                  </a:lnTo>
                  <a:lnTo>
                    <a:pt x="1382" y="15210"/>
                  </a:lnTo>
                  <a:lnTo>
                    <a:pt x="1440" y="15203"/>
                  </a:lnTo>
                  <a:lnTo>
                    <a:pt x="1530" y="15241"/>
                  </a:lnTo>
                  <a:lnTo>
                    <a:pt x="1552" y="15192"/>
                  </a:lnTo>
                  <a:lnTo>
                    <a:pt x="1581" y="15167"/>
                  </a:lnTo>
                  <a:lnTo>
                    <a:pt x="1540" y="15104"/>
                  </a:lnTo>
                  <a:lnTo>
                    <a:pt x="1575" y="15078"/>
                  </a:lnTo>
                  <a:lnTo>
                    <a:pt x="1614" y="15101"/>
                  </a:lnTo>
                  <a:lnTo>
                    <a:pt x="1682" y="15073"/>
                  </a:lnTo>
                  <a:lnTo>
                    <a:pt x="1708" y="15098"/>
                  </a:lnTo>
                  <a:lnTo>
                    <a:pt x="1736" y="15122"/>
                  </a:lnTo>
                  <a:lnTo>
                    <a:pt x="1769" y="15109"/>
                  </a:lnTo>
                  <a:lnTo>
                    <a:pt x="1806" y="15149"/>
                  </a:lnTo>
                  <a:lnTo>
                    <a:pt x="1843" y="15156"/>
                  </a:lnTo>
                  <a:lnTo>
                    <a:pt x="1853" y="15224"/>
                  </a:lnTo>
                  <a:lnTo>
                    <a:pt x="1858" y="15331"/>
                  </a:lnTo>
                  <a:lnTo>
                    <a:pt x="1887" y="15345"/>
                  </a:lnTo>
                  <a:lnTo>
                    <a:pt x="1931" y="15297"/>
                  </a:lnTo>
                  <a:lnTo>
                    <a:pt x="1920" y="15250"/>
                  </a:lnTo>
                  <a:lnTo>
                    <a:pt x="1963" y="15226"/>
                  </a:lnTo>
                  <a:lnTo>
                    <a:pt x="1962" y="15266"/>
                  </a:lnTo>
                  <a:lnTo>
                    <a:pt x="2007" y="15302"/>
                  </a:lnTo>
                  <a:lnTo>
                    <a:pt x="2072" y="15300"/>
                  </a:lnTo>
                  <a:lnTo>
                    <a:pt x="2126" y="15310"/>
                  </a:lnTo>
                  <a:lnTo>
                    <a:pt x="2180" y="15307"/>
                  </a:lnTo>
                  <a:lnTo>
                    <a:pt x="2242" y="15331"/>
                  </a:lnTo>
                  <a:lnTo>
                    <a:pt x="2270" y="15318"/>
                  </a:lnTo>
                  <a:lnTo>
                    <a:pt x="2292" y="15268"/>
                  </a:lnTo>
                  <a:lnTo>
                    <a:pt x="2353" y="15262"/>
                  </a:lnTo>
                  <a:lnTo>
                    <a:pt x="2361" y="15224"/>
                  </a:lnTo>
                  <a:lnTo>
                    <a:pt x="2391" y="15192"/>
                  </a:lnTo>
                  <a:lnTo>
                    <a:pt x="2475" y="15177"/>
                  </a:lnTo>
                  <a:lnTo>
                    <a:pt x="2493" y="15194"/>
                  </a:lnTo>
                  <a:lnTo>
                    <a:pt x="2566" y="15203"/>
                  </a:lnTo>
                  <a:lnTo>
                    <a:pt x="2591" y="15223"/>
                  </a:lnTo>
                  <a:lnTo>
                    <a:pt x="2577" y="15255"/>
                  </a:lnTo>
                  <a:lnTo>
                    <a:pt x="2591" y="15310"/>
                  </a:lnTo>
                  <a:lnTo>
                    <a:pt x="2675" y="15416"/>
                  </a:lnTo>
                  <a:lnTo>
                    <a:pt x="2739" y="15411"/>
                  </a:lnTo>
                  <a:lnTo>
                    <a:pt x="2791" y="15436"/>
                  </a:lnTo>
                  <a:lnTo>
                    <a:pt x="2801" y="15480"/>
                  </a:lnTo>
                  <a:lnTo>
                    <a:pt x="2852" y="15501"/>
                  </a:lnTo>
                  <a:lnTo>
                    <a:pt x="2892" y="15488"/>
                  </a:lnTo>
                  <a:lnTo>
                    <a:pt x="2904" y="15471"/>
                  </a:lnTo>
                  <a:lnTo>
                    <a:pt x="2956" y="15477"/>
                  </a:lnTo>
                  <a:lnTo>
                    <a:pt x="2956" y="15505"/>
                  </a:lnTo>
                  <a:lnTo>
                    <a:pt x="3013" y="15498"/>
                  </a:lnTo>
                  <a:lnTo>
                    <a:pt x="3051" y="15457"/>
                  </a:lnTo>
                  <a:lnTo>
                    <a:pt x="3127" y="15496"/>
                  </a:lnTo>
                  <a:lnTo>
                    <a:pt x="3156" y="15532"/>
                  </a:lnTo>
                  <a:lnTo>
                    <a:pt x="3190" y="15506"/>
                  </a:lnTo>
                  <a:lnTo>
                    <a:pt x="3220" y="15503"/>
                  </a:lnTo>
                  <a:lnTo>
                    <a:pt x="3253" y="15506"/>
                  </a:lnTo>
                  <a:lnTo>
                    <a:pt x="3283" y="15469"/>
                  </a:lnTo>
                  <a:lnTo>
                    <a:pt x="3332" y="15538"/>
                  </a:lnTo>
                  <a:lnTo>
                    <a:pt x="3396" y="15553"/>
                  </a:lnTo>
                  <a:lnTo>
                    <a:pt x="3511" y="15625"/>
                  </a:lnTo>
                  <a:lnTo>
                    <a:pt x="3578" y="15652"/>
                  </a:lnTo>
                  <a:lnTo>
                    <a:pt x="3679" y="15674"/>
                  </a:lnTo>
                  <a:lnTo>
                    <a:pt x="3738" y="15667"/>
                  </a:lnTo>
                  <a:lnTo>
                    <a:pt x="3737" y="15690"/>
                  </a:lnTo>
                  <a:lnTo>
                    <a:pt x="3664" y="15755"/>
                  </a:lnTo>
                  <a:lnTo>
                    <a:pt x="3605" y="15841"/>
                  </a:lnTo>
                  <a:lnTo>
                    <a:pt x="3552" y="15974"/>
                  </a:lnTo>
                  <a:lnTo>
                    <a:pt x="3523" y="16063"/>
                  </a:lnTo>
                  <a:lnTo>
                    <a:pt x="3488" y="16113"/>
                  </a:lnTo>
                  <a:lnTo>
                    <a:pt x="3438" y="16114"/>
                  </a:lnTo>
                  <a:lnTo>
                    <a:pt x="3428" y="16138"/>
                  </a:lnTo>
                  <a:lnTo>
                    <a:pt x="3402" y="16185"/>
                  </a:lnTo>
                  <a:lnTo>
                    <a:pt x="3369" y="16188"/>
                  </a:lnTo>
                  <a:lnTo>
                    <a:pt x="3333" y="16193"/>
                  </a:lnTo>
                  <a:lnTo>
                    <a:pt x="3321" y="16274"/>
                  </a:lnTo>
                  <a:lnTo>
                    <a:pt x="3257" y="16362"/>
                  </a:lnTo>
                  <a:lnTo>
                    <a:pt x="3182" y="16439"/>
                  </a:lnTo>
                  <a:lnTo>
                    <a:pt x="3126" y="16465"/>
                  </a:lnTo>
                  <a:lnTo>
                    <a:pt x="3090" y="16535"/>
                  </a:lnTo>
                  <a:lnTo>
                    <a:pt x="3055" y="16613"/>
                  </a:lnTo>
                  <a:lnTo>
                    <a:pt x="3072" y="16693"/>
                  </a:lnTo>
                  <a:lnTo>
                    <a:pt x="3055" y="16805"/>
                  </a:lnTo>
                  <a:lnTo>
                    <a:pt x="3013" y="16827"/>
                  </a:lnTo>
                  <a:lnTo>
                    <a:pt x="2987" y="16933"/>
                  </a:lnTo>
                  <a:lnTo>
                    <a:pt x="2962" y="17025"/>
                  </a:lnTo>
                  <a:lnTo>
                    <a:pt x="2951" y="17101"/>
                  </a:lnTo>
                  <a:lnTo>
                    <a:pt x="2958" y="17151"/>
                  </a:lnTo>
                  <a:lnTo>
                    <a:pt x="2976" y="17196"/>
                  </a:lnTo>
                  <a:lnTo>
                    <a:pt x="2951" y="17245"/>
                  </a:lnTo>
                  <a:lnTo>
                    <a:pt x="2895" y="17265"/>
                  </a:lnTo>
                  <a:lnTo>
                    <a:pt x="2886" y="17301"/>
                  </a:lnTo>
                  <a:lnTo>
                    <a:pt x="2836" y="17485"/>
                  </a:lnTo>
                  <a:lnTo>
                    <a:pt x="2754" y="17617"/>
                  </a:lnTo>
                  <a:lnTo>
                    <a:pt x="2734" y="17678"/>
                  </a:lnTo>
                  <a:lnTo>
                    <a:pt x="2709" y="17720"/>
                  </a:lnTo>
                  <a:lnTo>
                    <a:pt x="2693" y="17916"/>
                  </a:lnTo>
                  <a:lnTo>
                    <a:pt x="2715" y="17961"/>
                  </a:lnTo>
                  <a:lnTo>
                    <a:pt x="2783" y="18053"/>
                  </a:lnTo>
                  <a:lnTo>
                    <a:pt x="2724" y="18148"/>
                  </a:lnTo>
                  <a:lnTo>
                    <a:pt x="2713" y="18188"/>
                  </a:lnTo>
                  <a:lnTo>
                    <a:pt x="2702" y="18247"/>
                  </a:lnTo>
                  <a:lnTo>
                    <a:pt x="2672" y="18270"/>
                  </a:lnTo>
                  <a:lnTo>
                    <a:pt x="2667" y="18351"/>
                  </a:lnTo>
                  <a:lnTo>
                    <a:pt x="2654" y="18433"/>
                  </a:lnTo>
                  <a:lnTo>
                    <a:pt x="2634" y="18521"/>
                  </a:lnTo>
                  <a:lnTo>
                    <a:pt x="2656" y="18586"/>
                  </a:lnTo>
                  <a:lnTo>
                    <a:pt x="2653" y="18638"/>
                  </a:lnTo>
                  <a:lnTo>
                    <a:pt x="2634" y="18678"/>
                  </a:lnTo>
                  <a:lnTo>
                    <a:pt x="2606" y="18708"/>
                  </a:lnTo>
                  <a:lnTo>
                    <a:pt x="2616" y="18790"/>
                  </a:lnTo>
                  <a:lnTo>
                    <a:pt x="2702" y="18880"/>
                  </a:lnTo>
                  <a:lnTo>
                    <a:pt x="2717" y="18925"/>
                  </a:lnTo>
                  <a:lnTo>
                    <a:pt x="2729" y="18965"/>
                  </a:lnTo>
                  <a:lnTo>
                    <a:pt x="2755" y="18992"/>
                  </a:lnTo>
                  <a:lnTo>
                    <a:pt x="2786" y="18988"/>
                  </a:lnTo>
                  <a:lnTo>
                    <a:pt x="2799" y="18951"/>
                  </a:lnTo>
                  <a:lnTo>
                    <a:pt x="2839" y="18945"/>
                  </a:lnTo>
                  <a:lnTo>
                    <a:pt x="2875" y="18964"/>
                  </a:lnTo>
                  <a:lnTo>
                    <a:pt x="2871" y="19019"/>
                  </a:lnTo>
                  <a:lnTo>
                    <a:pt x="2839" y="19034"/>
                  </a:lnTo>
                  <a:lnTo>
                    <a:pt x="2809" y="19045"/>
                  </a:lnTo>
                  <a:lnTo>
                    <a:pt x="2829" y="19075"/>
                  </a:lnTo>
                  <a:lnTo>
                    <a:pt x="2858" y="19096"/>
                  </a:lnTo>
                  <a:lnTo>
                    <a:pt x="2897" y="19097"/>
                  </a:lnTo>
                  <a:lnTo>
                    <a:pt x="2944" y="19083"/>
                  </a:lnTo>
                  <a:lnTo>
                    <a:pt x="3000" y="19066"/>
                  </a:lnTo>
                  <a:lnTo>
                    <a:pt x="3036" y="19049"/>
                  </a:lnTo>
                  <a:lnTo>
                    <a:pt x="3064" y="19030"/>
                  </a:lnTo>
                  <a:lnTo>
                    <a:pt x="3072" y="19008"/>
                  </a:lnTo>
                  <a:lnTo>
                    <a:pt x="3087" y="18978"/>
                  </a:lnTo>
                  <a:lnTo>
                    <a:pt x="3126" y="18976"/>
                  </a:lnTo>
                  <a:lnTo>
                    <a:pt x="3158" y="18977"/>
                  </a:lnTo>
                  <a:lnTo>
                    <a:pt x="3182" y="18966"/>
                  </a:lnTo>
                  <a:lnTo>
                    <a:pt x="3209" y="18975"/>
                  </a:lnTo>
                  <a:lnTo>
                    <a:pt x="3237" y="19014"/>
                  </a:lnTo>
                  <a:lnTo>
                    <a:pt x="3227" y="19045"/>
                  </a:lnTo>
                  <a:lnTo>
                    <a:pt x="3241" y="19071"/>
                  </a:lnTo>
                  <a:lnTo>
                    <a:pt x="3284" y="19072"/>
                  </a:lnTo>
                  <a:lnTo>
                    <a:pt x="3311" y="19054"/>
                  </a:lnTo>
                  <a:lnTo>
                    <a:pt x="3335" y="19044"/>
                  </a:lnTo>
                  <a:lnTo>
                    <a:pt x="3377" y="19049"/>
                  </a:lnTo>
                  <a:lnTo>
                    <a:pt x="3427" y="19052"/>
                  </a:lnTo>
                  <a:lnTo>
                    <a:pt x="3484" y="19044"/>
                  </a:lnTo>
                  <a:lnTo>
                    <a:pt x="3518" y="19035"/>
                  </a:lnTo>
                  <a:lnTo>
                    <a:pt x="3536" y="19024"/>
                  </a:lnTo>
                  <a:lnTo>
                    <a:pt x="3549" y="18997"/>
                  </a:lnTo>
                  <a:lnTo>
                    <a:pt x="3590" y="18982"/>
                  </a:lnTo>
                  <a:lnTo>
                    <a:pt x="3653" y="18939"/>
                  </a:lnTo>
                  <a:lnTo>
                    <a:pt x="3689" y="18903"/>
                  </a:lnTo>
                  <a:lnTo>
                    <a:pt x="3721" y="18900"/>
                  </a:lnTo>
                  <a:lnTo>
                    <a:pt x="3726" y="18923"/>
                  </a:lnTo>
                  <a:lnTo>
                    <a:pt x="3765" y="18917"/>
                  </a:lnTo>
                  <a:lnTo>
                    <a:pt x="3790" y="18908"/>
                  </a:lnTo>
                  <a:lnTo>
                    <a:pt x="3828" y="18920"/>
                  </a:lnTo>
                  <a:lnTo>
                    <a:pt x="3851" y="18934"/>
                  </a:lnTo>
                  <a:lnTo>
                    <a:pt x="3862" y="18987"/>
                  </a:lnTo>
                  <a:lnTo>
                    <a:pt x="3907" y="19008"/>
                  </a:lnTo>
                  <a:lnTo>
                    <a:pt x="3959" y="19012"/>
                  </a:lnTo>
                  <a:lnTo>
                    <a:pt x="3987" y="19011"/>
                  </a:lnTo>
                  <a:lnTo>
                    <a:pt x="4014" y="19002"/>
                  </a:lnTo>
                  <a:lnTo>
                    <a:pt x="4063" y="19012"/>
                  </a:lnTo>
                  <a:lnTo>
                    <a:pt x="4100" y="19008"/>
                  </a:lnTo>
                  <a:lnTo>
                    <a:pt x="4133" y="18997"/>
                  </a:lnTo>
                  <a:lnTo>
                    <a:pt x="4136" y="18976"/>
                  </a:lnTo>
                  <a:lnTo>
                    <a:pt x="4102" y="18949"/>
                  </a:lnTo>
                  <a:lnTo>
                    <a:pt x="4137" y="18920"/>
                  </a:lnTo>
                  <a:lnTo>
                    <a:pt x="4182" y="18887"/>
                  </a:lnTo>
                  <a:lnTo>
                    <a:pt x="4258" y="18890"/>
                  </a:lnTo>
                  <a:lnTo>
                    <a:pt x="4252" y="18959"/>
                  </a:lnTo>
                  <a:lnTo>
                    <a:pt x="4225" y="18977"/>
                  </a:lnTo>
                  <a:lnTo>
                    <a:pt x="4234" y="19023"/>
                  </a:lnTo>
                  <a:lnTo>
                    <a:pt x="4256" y="19050"/>
                  </a:lnTo>
                  <a:lnTo>
                    <a:pt x="4285" y="19025"/>
                  </a:lnTo>
                  <a:lnTo>
                    <a:pt x="4292" y="18974"/>
                  </a:lnTo>
                  <a:lnTo>
                    <a:pt x="4330" y="18934"/>
                  </a:lnTo>
                  <a:lnTo>
                    <a:pt x="4330" y="18900"/>
                  </a:lnTo>
                  <a:lnTo>
                    <a:pt x="4326" y="18859"/>
                  </a:lnTo>
                  <a:lnTo>
                    <a:pt x="4351" y="18846"/>
                  </a:lnTo>
                  <a:lnTo>
                    <a:pt x="4367" y="18819"/>
                  </a:lnTo>
                  <a:lnTo>
                    <a:pt x="4348" y="18789"/>
                  </a:lnTo>
                  <a:lnTo>
                    <a:pt x="4293" y="18786"/>
                  </a:lnTo>
                  <a:lnTo>
                    <a:pt x="4256" y="18792"/>
                  </a:lnTo>
                  <a:lnTo>
                    <a:pt x="4231" y="18819"/>
                  </a:lnTo>
                  <a:lnTo>
                    <a:pt x="4178" y="18832"/>
                  </a:lnTo>
                  <a:lnTo>
                    <a:pt x="4123" y="18826"/>
                  </a:lnTo>
                  <a:lnTo>
                    <a:pt x="4076" y="18801"/>
                  </a:lnTo>
                  <a:lnTo>
                    <a:pt x="4039" y="18779"/>
                  </a:lnTo>
                  <a:lnTo>
                    <a:pt x="4022" y="18748"/>
                  </a:lnTo>
                  <a:lnTo>
                    <a:pt x="4015" y="18707"/>
                  </a:lnTo>
                  <a:lnTo>
                    <a:pt x="4067" y="18678"/>
                  </a:lnTo>
                  <a:lnTo>
                    <a:pt x="4086" y="18647"/>
                  </a:lnTo>
                  <a:lnTo>
                    <a:pt x="4088" y="18604"/>
                  </a:lnTo>
                  <a:lnTo>
                    <a:pt x="4123" y="18571"/>
                  </a:lnTo>
                  <a:lnTo>
                    <a:pt x="4176" y="18529"/>
                  </a:lnTo>
                  <a:lnTo>
                    <a:pt x="4248" y="18517"/>
                  </a:lnTo>
                  <a:lnTo>
                    <a:pt x="4279" y="18522"/>
                  </a:lnTo>
                  <a:lnTo>
                    <a:pt x="4287" y="18505"/>
                  </a:lnTo>
                  <a:lnTo>
                    <a:pt x="4265" y="18483"/>
                  </a:lnTo>
                  <a:lnTo>
                    <a:pt x="4255" y="18467"/>
                  </a:lnTo>
                  <a:lnTo>
                    <a:pt x="4273" y="18448"/>
                  </a:lnTo>
                  <a:lnTo>
                    <a:pt x="4327" y="18462"/>
                  </a:lnTo>
                  <a:lnTo>
                    <a:pt x="4358" y="18467"/>
                  </a:lnTo>
                  <a:lnTo>
                    <a:pt x="4351" y="18501"/>
                  </a:lnTo>
                  <a:lnTo>
                    <a:pt x="4355" y="18534"/>
                  </a:lnTo>
                  <a:lnTo>
                    <a:pt x="4361" y="18560"/>
                  </a:lnTo>
                  <a:lnTo>
                    <a:pt x="4395" y="18569"/>
                  </a:lnTo>
                  <a:lnTo>
                    <a:pt x="4408" y="18550"/>
                  </a:lnTo>
                  <a:lnTo>
                    <a:pt x="4406" y="18520"/>
                  </a:lnTo>
                  <a:lnTo>
                    <a:pt x="4404" y="18486"/>
                  </a:lnTo>
                  <a:lnTo>
                    <a:pt x="4429" y="18476"/>
                  </a:lnTo>
                  <a:lnTo>
                    <a:pt x="4453" y="18505"/>
                  </a:lnTo>
                  <a:lnTo>
                    <a:pt x="4456" y="18523"/>
                  </a:lnTo>
                  <a:lnTo>
                    <a:pt x="4466" y="18557"/>
                  </a:lnTo>
                  <a:lnTo>
                    <a:pt x="4493" y="18560"/>
                  </a:lnTo>
                  <a:lnTo>
                    <a:pt x="4512" y="18547"/>
                  </a:lnTo>
                  <a:lnTo>
                    <a:pt x="4552" y="18573"/>
                  </a:lnTo>
                  <a:lnTo>
                    <a:pt x="4546" y="18604"/>
                  </a:lnTo>
                  <a:lnTo>
                    <a:pt x="4506" y="18628"/>
                  </a:lnTo>
                  <a:lnTo>
                    <a:pt x="4525" y="18647"/>
                  </a:lnTo>
                  <a:lnTo>
                    <a:pt x="4540" y="18665"/>
                  </a:lnTo>
                  <a:lnTo>
                    <a:pt x="4521" y="18701"/>
                  </a:lnTo>
                  <a:lnTo>
                    <a:pt x="4552" y="18727"/>
                  </a:lnTo>
                  <a:lnTo>
                    <a:pt x="4593" y="18745"/>
                  </a:lnTo>
                  <a:lnTo>
                    <a:pt x="4622" y="18768"/>
                  </a:lnTo>
                  <a:lnTo>
                    <a:pt x="4659" y="18727"/>
                  </a:lnTo>
                  <a:lnTo>
                    <a:pt x="4632" y="18711"/>
                  </a:lnTo>
                  <a:lnTo>
                    <a:pt x="4617" y="18696"/>
                  </a:lnTo>
                  <a:lnTo>
                    <a:pt x="4601" y="18674"/>
                  </a:lnTo>
                  <a:lnTo>
                    <a:pt x="4632" y="18641"/>
                  </a:lnTo>
                  <a:lnTo>
                    <a:pt x="4654" y="18643"/>
                  </a:lnTo>
                  <a:lnTo>
                    <a:pt x="4690" y="18664"/>
                  </a:lnTo>
                  <a:lnTo>
                    <a:pt x="4727" y="18695"/>
                  </a:lnTo>
                  <a:lnTo>
                    <a:pt x="4743" y="18715"/>
                  </a:lnTo>
                  <a:lnTo>
                    <a:pt x="4746" y="18749"/>
                  </a:lnTo>
                  <a:lnTo>
                    <a:pt x="4757" y="18779"/>
                  </a:lnTo>
                  <a:lnTo>
                    <a:pt x="4774" y="18803"/>
                  </a:lnTo>
                  <a:lnTo>
                    <a:pt x="4806" y="18811"/>
                  </a:lnTo>
                  <a:lnTo>
                    <a:pt x="4901" y="18780"/>
                  </a:lnTo>
                  <a:lnTo>
                    <a:pt x="4934" y="18764"/>
                  </a:lnTo>
                  <a:lnTo>
                    <a:pt x="4956" y="18731"/>
                  </a:lnTo>
                  <a:lnTo>
                    <a:pt x="4953" y="18717"/>
                  </a:lnTo>
                  <a:lnTo>
                    <a:pt x="4934" y="18698"/>
                  </a:lnTo>
                  <a:lnTo>
                    <a:pt x="4897" y="18678"/>
                  </a:lnTo>
                  <a:lnTo>
                    <a:pt x="4876" y="18649"/>
                  </a:lnTo>
                  <a:lnTo>
                    <a:pt x="4886" y="18631"/>
                  </a:lnTo>
                  <a:lnTo>
                    <a:pt x="4929" y="18624"/>
                  </a:lnTo>
                  <a:lnTo>
                    <a:pt x="4991" y="18637"/>
                  </a:lnTo>
                  <a:lnTo>
                    <a:pt x="5080" y="18686"/>
                  </a:lnTo>
                  <a:lnTo>
                    <a:pt x="5117" y="18705"/>
                  </a:lnTo>
                  <a:lnTo>
                    <a:pt x="5144" y="18737"/>
                  </a:lnTo>
                  <a:lnTo>
                    <a:pt x="5145" y="18774"/>
                  </a:lnTo>
                  <a:lnTo>
                    <a:pt x="5191" y="18789"/>
                  </a:lnTo>
                  <a:lnTo>
                    <a:pt x="5238" y="18797"/>
                  </a:lnTo>
                  <a:lnTo>
                    <a:pt x="5277" y="18798"/>
                  </a:lnTo>
                  <a:lnTo>
                    <a:pt x="5297" y="18780"/>
                  </a:lnTo>
                  <a:lnTo>
                    <a:pt x="5285" y="18739"/>
                  </a:lnTo>
                  <a:lnTo>
                    <a:pt x="5260" y="18707"/>
                  </a:lnTo>
                  <a:lnTo>
                    <a:pt x="5248" y="18671"/>
                  </a:lnTo>
                  <a:lnTo>
                    <a:pt x="5209" y="18610"/>
                  </a:lnTo>
                  <a:lnTo>
                    <a:pt x="5157" y="18581"/>
                  </a:lnTo>
                  <a:lnTo>
                    <a:pt x="5129" y="18553"/>
                  </a:lnTo>
                  <a:lnTo>
                    <a:pt x="5082" y="18526"/>
                  </a:lnTo>
                  <a:lnTo>
                    <a:pt x="5051" y="18513"/>
                  </a:lnTo>
                  <a:lnTo>
                    <a:pt x="5030" y="18485"/>
                  </a:lnTo>
                  <a:lnTo>
                    <a:pt x="5012" y="18462"/>
                  </a:lnTo>
                  <a:lnTo>
                    <a:pt x="5018" y="18443"/>
                  </a:lnTo>
                  <a:lnTo>
                    <a:pt x="5071" y="18443"/>
                  </a:lnTo>
                  <a:lnTo>
                    <a:pt x="5119" y="18479"/>
                  </a:lnTo>
                  <a:lnTo>
                    <a:pt x="5154" y="18510"/>
                  </a:lnTo>
                  <a:lnTo>
                    <a:pt x="5188" y="18538"/>
                  </a:lnTo>
                  <a:lnTo>
                    <a:pt x="5225" y="18569"/>
                  </a:lnTo>
                  <a:lnTo>
                    <a:pt x="5283" y="18596"/>
                  </a:lnTo>
                  <a:lnTo>
                    <a:pt x="5322" y="18622"/>
                  </a:lnTo>
                  <a:lnTo>
                    <a:pt x="5330" y="18670"/>
                  </a:lnTo>
                  <a:lnTo>
                    <a:pt x="5346" y="18698"/>
                  </a:lnTo>
                  <a:lnTo>
                    <a:pt x="5400" y="18737"/>
                  </a:lnTo>
                  <a:lnTo>
                    <a:pt x="5450" y="18772"/>
                  </a:lnTo>
                  <a:lnTo>
                    <a:pt x="5508" y="18795"/>
                  </a:lnTo>
                  <a:lnTo>
                    <a:pt x="5571" y="18791"/>
                  </a:lnTo>
                  <a:lnTo>
                    <a:pt x="5641" y="18798"/>
                  </a:lnTo>
                  <a:lnTo>
                    <a:pt x="5672" y="18826"/>
                  </a:lnTo>
                  <a:lnTo>
                    <a:pt x="5730" y="18832"/>
                  </a:lnTo>
                  <a:lnTo>
                    <a:pt x="5758" y="18866"/>
                  </a:lnTo>
                  <a:lnTo>
                    <a:pt x="5769" y="18906"/>
                  </a:lnTo>
                  <a:lnTo>
                    <a:pt x="5789" y="18945"/>
                  </a:lnTo>
                  <a:lnTo>
                    <a:pt x="5837" y="18971"/>
                  </a:lnTo>
                  <a:lnTo>
                    <a:pt x="5886" y="18982"/>
                  </a:lnTo>
                  <a:lnTo>
                    <a:pt x="5932" y="18997"/>
                  </a:lnTo>
                  <a:lnTo>
                    <a:pt x="5980" y="19035"/>
                  </a:lnTo>
                  <a:lnTo>
                    <a:pt x="6029" y="19054"/>
                  </a:lnTo>
                  <a:lnTo>
                    <a:pt x="6099" y="19071"/>
                  </a:lnTo>
                  <a:lnTo>
                    <a:pt x="6163" y="19033"/>
                  </a:lnTo>
                  <a:lnTo>
                    <a:pt x="6166" y="18986"/>
                  </a:lnTo>
                  <a:lnTo>
                    <a:pt x="6198" y="18956"/>
                  </a:lnTo>
                  <a:lnTo>
                    <a:pt x="6255" y="18971"/>
                  </a:lnTo>
                  <a:lnTo>
                    <a:pt x="6258" y="19012"/>
                  </a:lnTo>
                  <a:lnTo>
                    <a:pt x="6258" y="19062"/>
                  </a:lnTo>
                  <a:lnTo>
                    <a:pt x="6308" y="19088"/>
                  </a:lnTo>
                  <a:lnTo>
                    <a:pt x="6350" y="19103"/>
                  </a:lnTo>
                  <a:lnTo>
                    <a:pt x="6360" y="19072"/>
                  </a:lnTo>
                  <a:lnTo>
                    <a:pt x="6399" y="19077"/>
                  </a:lnTo>
                  <a:lnTo>
                    <a:pt x="6420" y="19099"/>
                  </a:lnTo>
                  <a:lnTo>
                    <a:pt x="6465" y="19092"/>
                  </a:lnTo>
                  <a:lnTo>
                    <a:pt x="6498" y="19088"/>
                  </a:lnTo>
                  <a:lnTo>
                    <a:pt x="6509" y="19120"/>
                  </a:lnTo>
                  <a:lnTo>
                    <a:pt x="6520" y="19157"/>
                  </a:lnTo>
                  <a:lnTo>
                    <a:pt x="6551" y="19215"/>
                  </a:lnTo>
                  <a:lnTo>
                    <a:pt x="6589" y="19218"/>
                  </a:lnTo>
                  <a:lnTo>
                    <a:pt x="6617" y="19210"/>
                  </a:lnTo>
                  <a:lnTo>
                    <a:pt x="6644" y="19244"/>
                  </a:lnTo>
                  <a:lnTo>
                    <a:pt x="6668" y="19278"/>
                  </a:lnTo>
                  <a:lnTo>
                    <a:pt x="6703" y="19294"/>
                  </a:lnTo>
                  <a:lnTo>
                    <a:pt x="6709" y="19330"/>
                  </a:lnTo>
                  <a:lnTo>
                    <a:pt x="6684" y="19377"/>
                  </a:lnTo>
                  <a:lnTo>
                    <a:pt x="6662" y="19390"/>
                  </a:lnTo>
                  <a:lnTo>
                    <a:pt x="6681" y="19456"/>
                  </a:lnTo>
                  <a:lnTo>
                    <a:pt x="6708" y="19506"/>
                  </a:lnTo>
                  <a:lnTo>
                    <a:pt x="6729" y="19477"/>
                  </a:lnTo>
                  <a:lnTo>
                    <a:pt x="6788" y="19488"/>
                  </a:lnTo>
                  <a:lnTo>
                    <a:pt x="6810" y="19483"/>
                  </a:lnTo>
                  <a:lnTo>
                    <a:pt x="6824" y="19440"/>
                  </a:lnTo>
                  <a:lnTo>
                    <a:pt x="6862" y="19437"/>
                  </a:lnTo>
                  <a:lnTo>
                    <a:pt x="6921" y="19462"/>
                  </a:lnTo>
                  <a:lnTo>
                    <a:pt x="6919" y="19488"/>
                  </a:lnTo>
                  <a:lnTo>
                    <a:pt x="6876" y="19585"/>
                  </a:lnTo>
                  <a:lnTo>
                    <a:pt x="6884" y="19614"/>
                  </a:lnTo>
                  <a:lnTo>
                    <a:pt x="6852" y="19648"/>
                  </a:lnTo>
                  <a:lnTo>
                    <a:pt x="6820" y="19659"/>
                  </a:lnTo>
                  <a:lnTo>
                    <a:pt x="6818" y="19700"/>
                  </a:lnTo>
                  <a:lnTo>
                    <a:pt x="6863" y="19707"/>
                  </a:lnTo>
                  <a:lnTo>
                    <a:pt x="6961" y="19696"/>
                  </a:lnTo>
                  <a:lnTo>
                    <a:pt x="7069" y="19631"/>
                  </a:lnTo>
                  <a:lnTo>
                    <a:pt x="7138" y="19516"/>
                  </a:lnTo>
                  <a:lnTo>
                    <a:pt x="7181" y="19468"/>
                  </a:lnTo>
                  <a:lnTo>
                    <a:pt x="7253" y="19416"/>
                  </a:lnTo>
                  <a:lnTo>
                    <a:pt x="7295" y="19334"/>
                  </a:lnTo>
                  <a:lnTo>
                    <a:pt x="7286" y="19228"/>
                  </a:lnTo>
                  <a:lnTo>
                    <a:pt x="7241" y="19173"/>
                  </a:lnTo>
                  <a:lnTo>
                    <a:pt x="7255" y="19088"/>
                  </a:lnTo>
                  <a:lnTo>
                    <a:pt x="7249" y="19060"/>
                  </a:lnTo>
                  <a:lnTo>
                    <a:pt x="7238" y="19006"/>
                  </a:lnTo>
                  <a:lnTo>
                    <a:pt x="7275" y="18974"/>
                  </a:lnTo>
                  <a:lnTo>
                    <a:pt x="7312" y="18982"/>
                  </a:lnTo>
                  <a:lnTo>
                    <a:pt x="7284" y="19034"/>
                  </a:lnTo>
                  <a:lnTo>
                    <a:pt x="7292" y="19057"/>
                  </a:lnTo>
                  <a:lnTo>
                    <a:pt x="7347" y="19088"/>
                  </a:lnTo>
                  <a:lnTo>
                    <a:pt x="7410" y="19094"/>
                  </a:lnTo>
                  <a:lnTo>
                    <a:pt x="7447" y="19091"/>
                  </a:lnTo>
                  <a:lnTo>
                    <a:pt x="7464" y="19062"/>
                  </a:lnTo>
                  <a:lnTo>
                    <a:pt x="7501" y="19028"/>
                  </a:lnTo>
                  <a:lnTo>
                    <a:pt x="7587" y="19036"/>
                  </a:lnTo>
                  <a:lnTo>
                    <a:pt x="7656" y="19057"/>
                  </a:lnTo>
                  <a:lnTo>
                    <a:pt x="7685" y="19088"/>
                  </a:lnTo>
                  <a:lnTo>
                    <a:pt x="7756" y="19108"/>
                  </a:lnTo>
                  <a:lnTo>
                    <a:pt x="7782" y="19131"/>
                  </a:lnTo>
                  <a:lnTo>
                    <a:pt x="7850" y="19117"/>
                  </a:lnTo>
                  <a:lnTo>
                    <a:pt x="7919" y="19106"/>
                  </a:lnTo>
                  <a:lnTo>
                    <a:pt x="7976" y="19099"/>
                  </a:lnTo>
                  <a:lnTo>
                    <a:pt x="7993" y="19119"/>
                  </a:lnTo>
                  <a:lnTo>
                    <a:pt x="7997" y="19143"/>
                  </a:lnTo>
                  <a:lnTo>
                    <a:pt x="7947" y="19171"/>
                  </a:lnTo>
                  <a:lnTo>
                    <a:pt x="7939" y="19199"/>
                  </a:lnTo>
                  <a:lnTo>
                    <a:pt x="7942" y="19231"/>
                  </a:lnTo>
                  <a:lnTo>
                    <a:pt x="8005" y="19223"/>
                  </a:lnTo>
                  <a:lnTo>
                    <a:pt x="8062" y="19273"/>
                  </a:lnTo>
                  <a:lnTo>
                    <a:pt x="8090" y="19305"/>
                  </a:lnTo>
                  <a:lnTo>
                    <a:pt x="8119" y="19340"/>
                  </a:lnTo>
                  <a:lnTo>
                    <a:pt x="8108" y="19377"/>
                  </a:lnTo>
                  <a:lnTo>
                    <a:pt x="8114" y="19405"/>
                  </a:lnTo>
                  <a:lnTo>
                    <a:pt x="8222" y="19425"/>
                  </a:lnTo>
                  <a:lnTo>
                    <a:pt x="8285" y="19423"/>
                  </a:lnTo>
                  <a:lnTo>
                    <a:pt x="8325" y="19423"/>
                  </a:lnTo>
                  <a:lnTo>
                    <a:pt x="8325" y="19379"/>
                  </a:lnTo>
                  <a:lnTo>
                    <a:pt x="8409" y="19368"/>
                  </a:lnTo>
                  <a:lnTo>
                    <a:pt x="8463" y="19351"/>
                  </a:lnTo>
                  <a:lnTo>
                    <a:pt x="8537" y="19345"/>
                  </a:lnTo>
                  <a:lnTo>
                    <a:pt x="8505" y="19414"/>
                  </a:lnTo>
                  <a:lnTo>
                    <a:pt x="8576" y="19414"/>
                  </a:lnTo>
                  <a:lnTo>
                    <a:pt x="8617" y="19347"/>
                  </a:lnTo>
                  <a:lnTo>
                    <a:pt x="8657" y="19308"/>
                  </a:lnTo>
                  <a:lnTo>
                    <a:pt x="8717" y="19308"/>
                  </a:lnTo>
                  <a:lnTo>
                    <a:pt x="8788" y="19310"/>
                  </a:lnTo>
                  <a:lnTo>
                    <a:pt x="8786" y="19273"/>
                  </a:lnTo>
                  <a:lnTo>
                    <a:pt x="8760" y="19225"/>
                  </a:lnTo>
                  <a:lnTo>
                    <a:pt x="8808" y="19182"/>
                  </a:lnTo>
                  <a:lnTo>
                    <a:pt x="8843" y="19140"/>
                  </a:lnTo>
                  <a:lnTo>
                    <a:pt x="8938" y="19168"/>
                  </a:lnTo>
                  <a:lnTo>
                    <a:pt x="9057" y="19134"/>
                  </a:lnTo>
                  <a:lnTo>
                    <a:pt x="9083" y="19025"/>
                  </a:lnTo>
                  <a:lnTo>
                    <a:pt x="9131" y="18977"/>
                  </a:lnTo>
                  <a:lnTo>
                    <a:pt x="9198" y="18969"/>
                  </a:lnTo>
                  <a:lnTo>
                    <a:pt x="9335" y="18974"/>
                  </a:lnTo>
                  <a:lnTo>
                    <a:pt x="9389" y="18977"/>
                  </a:lnTo>
                  <a:lnTo>
                    <a:pt x="9489" y="18986"/>
                  </a:lnTo>
                  <a:lnTo>
                    <a:pt x="9489" y="18949"/>
                  </a:lnTo>
                  <a:lnTo>
                    <a:pt x="9612" y="18917"/>
                  </a:lnTo>
                  <a:lnTo>
                    <a:pt x="9721" y="18891"/>
                  </a:lnTo>
                  <a:lnTo>
                    <a:pt x="9784" y="18900"/>
                  </a:lnTo>
                  <a:lnTo>
                    <a:pt x="9864" y="18917"/>
                  </a:lnTo>
                  <a:lnTo>
                    <a:pt x="9938" y="18923"/>
                  </a:lnTo>
                  <a:lnTo>
                    <a:pt x="10013" y="18934"/>
                  </a:lnTo>
                  <a:lnTo>
                    <a:pt x="10059" y="18932"/>
                  </a:lnTo>
                  <a:lnTo>
                    <a:pt x="10042" y="18845"/>
                  </a:lnTo>
                  <a:lnTo>
                    <a:pt x="9984" y="18721"/>
                  </a:lnTo>
                  <a:lnTo>
                    <a:pt x="10033" y="18700"/>
                  </a:lnTo>
                  <a:lnTo>
                    <a:pt x="10070" y="18660"/>
                  </a:lnTo>
                  <a:lnTo>
                    <a:pt x="10118" y="18600"/>
                  </a:lnTo>
                  <a:lnTo>
                    <a:pt x="10164" y="18621"/>
                  </a:lnTo>
                  <a:lnTo>
                    <a:pt x="10107" y="18678"/>
                  </a:lnTo>
                  <a:lnTo>
                    <a:pt x="10096" y="18737"/>
                  </a:lnTo>
                  <a:lnTo>
                    <a:pt x="10127" y="18766"/>
                  </a:lnTo>
                  <a:lnTo>
                    <a:pt x="10222" y="18737"/>
                  </a:lnTo>
                  <a:lnTo>
                    <a:pt x="10282" y="18740"/>
                  </a:lnTo>
                  <a:lnTo>
                    <a:pt x="10339" y="18734"/>
                  </a:lnTo>
                  <a:lnTo>
                    <a:pt x="10419" y="18723"/>
                  </a:lnTo>
                  <a:lnTo>
                    <a:pt x="10436" y="18795"/>
                  </a:lnTo>
                  <a:lnTo>
                    <a:pt x="10499" y="18869"/>
                  </a:lnTo>
                  <a:lnTo>
                    <a:pt x="10542" y="18880"/>
                  </a:lnTo>
                  <a:lnTo>
                    <a:pt x="10630" y="18866"/>
                  </a:lnTo>
                  <a:lnTo>
                    <a:pt x="10685" y="18771"/>
                  </a:lnTo>
                  <a:lnTo>
                    <a:pt x="10799" y="18758"/>
                  </a:lnTo>
                  <a:lnTo>
                    <a:pt x="10946" y="18786"/>
                  </a:lnTo>
                  <a:lnTo>
                    <a:pt x="10948" y="18828"/>
                  </a:lnTo>
                  <a:lnTo>
                    <a:pt x="11028" y="18895"/>
                  </a:lnTo>
                  <a:lnTo>
                    <a:pt x="10965" y="18954"/>
                  </a:lnTo>
                  <a:lnTo>
                    <a:pt x="10970" y="19043"/>
                  </a:lnTo>
                  <a:lnTo>
                    <a:pt x="11046" y="19077"/>
                  </a:lnTo>
                  <a:lnTo>
                    <a:pt x="11083" y="19114"/>
                  </a:lnTo>
                  <a:lnTo>
                    <a:pt x="11157" y="19197"/>
                  </a:lnTo>
                  <a:lnTo>
                    <a:pt x="11231" y="19223"/>
                  </a:lnTo>
                  <a:lnTo>
                    <a:pt x="11268" y="19231"/>
                  </a:lnTo>
                  <a:lnTo>
                    <a:pt x="11296" y="19249"/>
                  </a:lnTo>
                  <a:lnTo>
                    <a:pt x="11365" y="19205"/>
                  </a:lnTo>
                  <a:lnTo>
                    <a:pt x="11356" y="19110"/>
                  </a:lnTo>
                  <a:lnTo>
                    <a:pt x="11367" y="19045"/>
                  </a:lnTo>
                  <a:lnTo>
                    <a:pt x="11387" y="19003"/>
                  </a:lnTo>
                  <a:lnTo>
                    <a:pt x="11385" y="18969"/>
                  </a:lnTo>
                  <a:lnTo>
                    <a:pt x="11450" y="18903"/>
                  </a:lnTo>
                  <a:lnTo>
                    <a:pt x="11422" y="18791"/>
                  </a:lnTo>
                  <a:lnTo>
                    <a:pt x="11408" y="18712"/>
                  </a:lnTo>
                  <a:lnTo>
                    <a:pt x="11337" y="18658"/>
                  </a:lnTo>
                  <a:lnTo>
                    <a:pt x="11300" y="18663"/>
                  </a:lnTo>
                  <a:lnTo>
                    <a:pt x="11226" y="18680"/>
                  </a:lnTo>
                  <a:lnTo>
                    <a:pt x="11150" y="18680"/>
                  </a:lnTo>
                  <a:lnTo>
                    <a:pt x="11159" y="18643"/>
                  </a:lnTo>
                  <a:lnTo>
                    <a:pt x="11189" y="18569"/>
                  </a:lnTo>
                  <a:lnTo>
                    <a:pt x="11196" y="18532"/>
                  </a:lnTo>
                  <a:lnTo>
                    <a:pt x="11211" y="18495"/>
                  </a:lnTo>
                  <a:lnTo>
                    <a:pt x="11302" y="18367"/>
                  </a:lnTo>
                  <a:lnTo>
                    <a:pt x="11200" y="18161"/>
                  </a:lnTo>
                  <a:lnTo>
                    <a:pt x="11163" y="18109"/>
                  </a:lnTo>
                  <a:lnTo>
                    <a:pt x="11095" y="18084"/>
                  </a:lnTo>
                  <a:lnTo>
                    <a:pt x="11084" y="17999"/>
                  </a:lnTo>
                  <a:lnTo>
                    <a:pt x="11039" y="17937"/>
                  </a:lnTo>
                  <a:lnTo>
                    <a:pt x="10912" y="17830"/>
                  </a:lnTo>
                  <a:lnTo>
                    <a:pt x="10912" y="17741"/>
                  </a:lnTo>
                  <a:lnTo>
                    <a:pt x="10930" y="17687"/>
                  </a:lnTo>
                  <a:lnTo>
                    <a:pt x="11022" y="17635"/>
                  </a:lnTo>
                  <a:lnTo>
                    <a:pt x="11070" y="17570"/>
                  </a:lnTo>
                  <a:lnTo>
                    <a:pt x="11097" y="17525"/>
                  </a:lnTo>
                  <a:lnTo>
                    <a:pt x="11211" y="17512"/>
                  </a:lnTo>
                  <a:lnTo>
                    <a:pt x="11251" y="17481"/>
                  </a:lnTo>
                  <a:lnTo>
                    <a:pt x="11300" y="17406"/>
                  </a:lnTo>
                  <a:lnTo>
                    <a:pt x="11392" y="17364"/>
                  </a:lnTo>
                  <a:lnTo>
                    <a:pt x="11517" y="17327"/>
                  </a:lnTo>
                  <a:lnTo>
                    <a:pt x="11598" y="17292"/>
                  </a:lnTo>
                  <a:lnTo>
                    <a:pt x="11715" y="17296"/>
                  </a:lnTo>
                  <a:lnTo>
                    <a:pt x="11808" y="17241"/>
                  </a:lnTo>
                  <a:lnTo>
                    <a:pt x="11862" y="17192"/>
                  </a:lnTo>
                  <a:lnTo>
                    <a:pt x="11921" y="17142"/>
                  </a:lnTo>
                  <a:lnTo>
                    <a:pt x="11972" y="17090"/>
                  </a:lnTo>
                  <a:lnTo>
                    <a:pt x="11985" y="16974"/>
                  </a:lnTo>
                  <a:lnTo>
                    <a:pt x="11968" y="16891"/>
                  </a:lnTo>
                  <a:lnTo>
                    <a:pt x="12014" y="16785"/>
                  </a:lnTo>
                  <a:lnTo>
                    <a:pt x="12003" y="16720"/>
                  </a:lnTo>
                  <a:lnTo>
                    <a:pt x="11988" y="16698"/>
                  </a:lnTo>
                  <a:lnTo>
                    <a:pt x="11988" y="16665"/>
                  </a:lnTo>
                  <a:lnTo>
                    <a:pt x="12011" y="16661"/>
                  </a:lnTo>
                  <a:lnTo>
                    <a:pt x="12038" y="16669"/>
                  </a:lnTo>
                  <a:lnTo>
                    <a:pt x="12072" y="16647"/>
                  </a:lnTo>
                  <a:lnTo>
                    <a:pt x="12086" y="16623"/>
                  </a:lnTo>
                  <a:lnTo>
                    <a:pt x="12107" y="16598"/>
                  </a:lnTo>
                  <a:lnTo>
                    <a:pt x="12136" y="16603"/>
                  </a:lnTo>
                  <a:lnTo>
                    <a:pt x="12173" y="16653"/>
                  </a:lnTo>
                  <a:lnTo>
                    <a:pt x="12204" y="16665"/>
                  </a:lnTo>
                  <a:lnTo>
                    <a:pt x="12233" y="16650"/>
                  </a:lnTo>
                  <a:lnTo>
                    <a:pt x="12274" y="16683"/>
                  </a:lnTo>
                  <a:lnTo>
                    <a:pt x="12360" y="16732"/>
                  </a:lnTo>
                  <a:lnTo>
                    <a:pt x="12447" y="16777"/>
                  </a:lnTo>
                  <a:lnTo>
                    <a:pt x="12453" y="16727"/>
                  </a:lnTo>
                  <a:lnTo>
                    <a:pt x="12477" y="16692"/>
                  </a:lnTo>
                  <a:lnTo>
                    <a:pt x="12527" y="16673"/>
                  </a:lnTo>
                  <a:lnTo>
                    <a:pt x="12563" y="16621"/>
                  </a:lnTo>
                  <a:lnTo>
                    <a:pt x="12597" y="16445"/>
                  </a:lnTo>
                  <a:lnTo>
                    <a:pt x="12611" y="16350"/>
                  </a:lnTo>
                  <a:lnTo>
                    <a:pt x="12572" y="16312"/>
                  </a:lnTo>
                  <a:lnTo>
                    <a:pt x="12569" y="16280"/>
                  </a:lnTo>
                  <a:lnTo>
                    <a:pt x="12622" y="16171"/>
                  </a:lnTo>
                  <a:lnTo>
                    <a:pt x="12576" y="16158"/>
                  </a:lnTo>
                  <a:lnTo>
                    <a:pt x="12572" y="16085"/>
                  </a:lnTo>
                  <a:lnTo>
                    <a:pt x="12485" y="15950"/>
                  </a:lnTo>
                  <a:lnTo>
                    <a:pt x="12460" y="15885"/>
                  </a:lnTo>
                  <a:lnTo>
                    <a:pt x="12359" y="15895"/>
                  </a:lnTo>
                  <a:lnTo>
                    <a:pt x="12274" y="15731"/>
                  </a:lnTo>
                  <a:lnTo>
                    <a:pt x="12239" y="15731"/>
                  </a:lnTo>
                  <a:lnTo>
                    <a:pt x="12230" y="15678"/>
                  </a:lnTo>
                  <a:lnTo>
                    <a:pt x="12109" y="15678"/>
                  </a:lnTo>
                  <a:lnTo>
                    <a:pt x="12091" y="15744"/>
                  </a:lnTo>
                  <a:lnTo>
                    <a:pt x="12062" y="15736"/>
                  </a:lnTo>
                  <a:lnTo>
                    <a:pt x="11937" y="15627"/>
                  </a:lnTo>
                  <a:lnTo>
                    <a:pt x="11930" y="15488"/>
                  </a:lnTo>
                  <a:lnTo>
                    <a:pt x="11746" y="15315"/>
                  </a:lnTo>
                  <a:lnTo>
                    <a:pt x="11655" y="15334"/>
                  </a:lnTo>
                  <a:lnTo>
                    <a:pt x="11580" y="15286"/>
                  </a:lnTo>
                  <a:lnTo>
                    <a:pt x="11571" y="15203"/>
                  </a:lnTo>
                  <a:lnTo>
                    <a:pt x="11457" y="15081"/>
                  </a:lnTo>
                  <a:lnTo>
                    <a:pt x="11339" y="14961"/>
                  </a:lnTo>
                  <a:lnTo>
                    <a:pt x="11349" y="14874"/>
                  </a:lnTo>
                  <a:lnTo>
                    <a:pt x="11206" y="14776"/>
                  </a:lnTo>
                  <a:lnTo>
                    <a:pt x="11127" y="14754"/>
                  </a:lnTo>
                  <a:lnTo>
                    <a:pt x="11101" y="14796"/>
                  </a:lnTo>
                  <a:lnTo>
                    <a:pt x="10948" y="14775"/>
                  </a:lnTo>
                  <a:lnTo>
                    <a:pt x="10909" y="14655"/>
                  </a:lnTo>
                  <a:lnTo>
                    <a:pt x="10836" y="14578"/>
                  </a:lnTo>
                  <a:lnTo>
                    <a:pt x="10768" y="14565"/>
                  </a:lnTo>
                  <a:lnTo>
                    <a:pt x="10726" y="14448"/>
                  </a:lnTo>
                  <a:lnTo>
                    <a:pt x="10725" y="14322"/>
                  </a:lnTo>
                  <a:lnTo>
                    <a:pt x="10651" y="14307"/>
                  </a:lnTo>
                  <a:lnTo>
                    <a:pt x="10627" y="14198"/>
                  </a:lnTo>
                  <a:lnTo>
                    <a:pt x="10588" y="14104"/>
                  </a:lnTo>
                  <a:lnTo>
                    <a:pt x="10553" y="14103"/>
                  </a:lnTo>
                  <a:lnTo>
                    <a:pt x="10534" y="14050"/>
                  </a:lnTo>
                  <a:lnTo>
                    <a:pt x="10539" y="13946"/>
                  </a:lnTo>
                  <a:lnTo>
                    <a:pt x="10462" y="13918"/>
                  </a:lnTo>
                  <a:lnTo>
                    <a:pt x="10373" y="13845"/>
                  </a:lnTo>
                  <a:lnTo>
                    <a:pt x="10344" y="13766"/>
                  </a:lnTo>
                  <a:lnTo>
                    <a:pt x="10455" y="13682"/>
                  </a:lnTo>
                  <a:lnTo>
                    <a:pt x="10478" y="13570"/>
                  </a:lnTo>
                  <a:lnTo>
                    <a:pt x="10544" y="13454"/>
                  </a:lnTo>
                  <a:lnTo>
                    <a:pt x="10583" y="13375"/>
                  </a:lnTo>
                  <a:lnTo>
                    <a:pt x="10566" y="13353"/>
                  </a:lnTo>
                  <a:lnTo>
                    <a:pt x="10455" y="13316"/>
                  </a:lnTo>
                  <a:lnTo>
                    <a:pt x="10474" y="13285"/>
                  </a:lnTo>
                  <a:lnTo>
                    <a:pt x="10494" y="13236"/>
                  </a:lnTo>
                  <a:lnTo>
                    <a:pt x="10462" y="13194"/>
                  </a:lnTo>
                  <a:lnTo>
                    <a:pt x="10429" y="13183"/>
                  </a:lnTo>
                  <a:lnTo>
                    <a:pt x="10386" y="13197"/>
                  </a:lnTo>
                  <a:lnTo>
                    <a:pt x="10341" y="13144"/>
                  </a:lnTo>
                  <a:lnTo>
                    <a:pt x="10248" y="13081"/>
                  </a:lnTo>
                  <a:lnTo>
                    <a:pt x="10175" y="13025"/>
                  </a:lnTo>
                  <a:lnTo>
                    <a:pt x="10124" y="13017"/>
                  </a:lnTo>
                  <a:lnTo>
                    <a:pt x="10140" y="12978"/>
                  </a:lnTo>
                  <a:lnTo>
                    <a:pt x="10065" y="12927"/>
                  </a:lnTo>
                  <a:lnTo>
                    <a:pt x="10008" y="12857"/>
                  </a:lnTo>
                  <a:lnTo>
                    <a:pt x="10030" y="12799"/>
                  </a:lnTo>
                  <a:lnTo>
                    <a:pt x="10034" y="12742"/>
                  </a:lnTo>
                  <a:lnTo>
                    <a:pt x="9992" y="12653"/>
                  </a:lnTo>
                  <a:lnTo>
                    <a:pt x="9915" y="12597"/>
                  </a:lnTo>
                  <a:lnTo>
                    <a:pt x="9857" y="12551"/>
                  </a:lnTo>
                  <a:lnTo>
                    <a:pt x="9908" y="12509"/>
                  </a:lnTo>
                  <a:lnTo>
                    <a:pt x="9922" y="12477"/>
                  </a:lnTo>
                  <a:lnTo>
                    <a:pt x="9887" y="12410"/>
                  </a:lnTo>
                  <a:lnTo>
                    <a:pt x="9933" y="12377"/>
                  </a:lnTo>
                  <a:lnTo>
                    <a:pt x="10013" y="12389"/>
                  </a:lnTo>
                  <a:lnTo>
                    <a:pt x="10038" y="12470"/>
                  </a:lnTo>
                  <a:lnTo>
                    <a:pt x="10042" y="12503"/>
                  </a:lnTo>
                  <a:lnTo>
                    <a:pt x="10107" y="12509"/>
                  </a:lnTo>
                  <a:lnTo>
                    <a:pt x="10125" y="12541"/>
                  </a:lnTo>
                  <a:lnTo>
                    <a:pt x="10087" y="12567"/>
                  </a:lnTo>
                  <a:lnTo>
                    <a:pt x="10144" y="12604"/>
                  </a:lnTo>
                  <a:lnTo>
                    <a:pt x="10169" y="12629"/>
                  </a:lnTo>
                  <a:lnTo>
                    <a:pt x="10145" y="12694"/>
                  </a:lnTo>
                  <a:lnTo>
                    <a:pt x="10171" y="12739"/>
                  </a:lnTo>
                  <a:lnTo>
                    <a:pt x="10217" y="12742"/>
                  </a:lnTo>
                  <a:lnTo>
                    <a:pt x="10228" y="12677"/>
                  </a:lnTo>
                  <a:lnTo>
                    <a:pt x="10238" y="12592"/>
                  </a:lnTo>
                  <a:lnTo>
                    <a:pt x="10271" y="12583"/>
                  </a:lnTo>
                  <a:lnTo>
                    <a:pt x="10276" y="12535"/>
                  </a:lnTo>
                  <a:lnTo>
                    <a:pt x="10297" y="12477"/>
                  </a:lnTo>
                  <a:lnTo>
                    <a:pt x="10354" y="12444"/>
                  </a:lnTo>
                  <a:lnTo>
                    <a:pt x="10355" y="12389"/>
                  </a:lnTo>
                  <a:lnTo>
                    <a:pt x="10413" y="12367"/>
                  </a:lnTo>
                  <a:lnTo>
                    <a:pt x="10428" y="12308"/>
                  </a:lnTo>
                  <a:lnTo>
                    <a:pt x="10484" y="12299"/>
                  </a:lnTo>
                  <a:lnTo>
                    <a:pt x="10492" y="12229"/>
                  </a:lnTo>
                  <a:lnTo>
                    <a:pt x="10560" y="12186"/>
                  </a:lnTo>
                  <a:lnTo>
                    <a:pt x="10763" y="12148"/>
                  </a:lnTo>
                  <a:lnTo>
                    <a:pt x="10821" y="12176"/>
                  </a:lnTo>
                  <a:lnTo>
                    <a:pt x="10863" y="12134"/>
                  </a:lnTo>
                  <a:lnTo>
                    <a:pt x="10893" y="12090"/>
                  </a:lnTo>
                  <a:lnTo>
                    <a:pt x="10973" y="12076"/>
                  </a:lnTo>
                  <a:lnTo>
                    <a:pt x="11020" y="12050"/>
                  </a:lnTo>
                  <a:lnTo>
                    <a:pt x="11173" y="12148"/>
                  </a:lnTo>
                  <a:lnTo>
                    <a:pt x="11263" y="12135"/>
                  </a:lnTo>
                  <a:lnTo>
                    <a:pt x="11323" y="12080"/>
                  </a:lnTo>
                  <a:lnTo>
                    <a:pt x="11329" y="11963"/>
                  </a:lnTo>
                  <a:lnTo>
                    <a:pt x="11351" y="11905"/>
                  </a:lnTo>
                  <a:lnTo>
                    <a:pt x="11397" y="11922"/>
                  </a:lnTo>
                  <a:lnTo>
                    <a:pt x="11444" y="11932"/>
                  </a:lnTo>
                  <a:lnTo>
                    <a:pt x="11488" y="11894"/>
                  </a:lnTo>
                  <a:lnTo>
                    <a:pt x="11523" y="11913"/>
                  </a:lnTo>
                  <a:lnTo>
                    <a:pt x="11610" y="11918"/>
                  </a:lnTo>
                  <a:lnTo>
                    <a:pt x="11683" y="11709"/>
                  </a:lnTo>
                  <a:lnTo>
                    <a:pt x="11745" y="11699"/>
                  </a:lnTo>
                  <a:lnTo>
                    <a:pt x="11753" y="11737"/>
                  </a:lnTo>
                  <a:lnTo>
                    <a:pt x="11803" y="11726"/>
                  </a:lnTo>
                  <a:lnTo>
                    <a:pt x="11807" y="11672"/>
                  </a:lnTo>
                  <a:lnTo>
                    <a:pt x="11866" y="11642"/>
                  </a:lnTo>
                  <a:lnTo>
                    <a:pt x="11885" y="11562"/>
                  </a:lnTo>
                  <a:lnTo>
                    <a:pt x="11931" y="11570"/>
                  </a:lnTo>
                  <a:lnTo>
                    <a:pt x="11945" y="11635"/>
                  </a:lnTo>
                  <a:lnTo>
                    <a:pt x="12030" y="11678"/>
                  </a:lnTo>
                  <a:lnTo>
                    <a:pt x="12096" y="11596"/>
                  </a:lnTo>
                  <a:lnTo>
                    <a:pt x="12128" y="11586"/>
                  </a:lnTo>
                  <a:lnTo>
                    <a:pt x="12114" y="11547"/>
                  </a:lnTo>
                  <a:lnTo>
                    <a:pt x="12152" y="11514"/>
                  </a:lnTo>
                  <a:lnTo>
                    <a:pt x="12142" y="11451"/>
                  </a:lnTo>
                  <a:lnTo>
                    <a:pt x="12147" y="11416"/>
                  </a:lnTo>
                  <a:lnTo>
                    <a:pt x="12204" y="11399"/>
                  </a:lnTo>
                  <a:lnTo>
                    <a:pt x="12286" y="11398"/>
                  </a:lnTo>
                  <a:lnTo>
                    <a:pt x="12313" y="11350"/>
                  </a:lnTo>
                  <a:lnTo>
                    <a:pt x="12370" y="11360"/>
                  </a:lnTo>
                  <a:lnTo>
                    <a:pt x="12381" y="11388"/>
                  </a:lnTo>
                  <a:lnTo>
                    <a:pt x="12432" y="11384"/>
                  </a:lnTo>
                  <a:lnTo>
                    <a:pt x="12450" y="11352"/>
                  </a:lnTo>
                  <a:lnTo>
                    <a:pt x="12579" y="11350"/>
                  </a:lnTo>
                  <a:lnTo>
                    <a:pt x="12623" y="11371"/>
                  </a:lnTo>
                  <a:lnTo>
                    <a:pt x="12671" y="11350"/>
                  </a:lnTo>
                  <a:lnTo>
                    <a:pt x="12715" y="11306"/>
                  </a:lnTo>
                  <a:lnTo>
                    <a:pt x="12712" y="11247"/>
                  </a:lnTo>
                  <a:lnTo>
                    <a:pt x="12738" y="11205"/>
                  </a:lnTo>
                  <a:lnTo>
                    <a:pt x="12794" y="11207"/>
                  </a:lnTo>
                  <a:lnTo>
                    <a:pt x="12849" y="11147"/>
                  </a:lnTo>
                  <a:lnTo>
                    <a:pt x="12923" y="11165"/>
                  </a:lnTo>
                  <a:lnTo>
                    <a:pt x="12992" y="11147"/>
                  </a:lnTo>
                  <a:lnTo>
                    <a:pt x="13057" y="11103"/>
                  </a:lnTo>
                  <a:lnTo>
                    <a:pt x="13240" y="11020"/>
                  </a:lnTo>
                  <a:lnTo>
                    <a:pt x="13257" y="10970"/>
                  </a:lnTo>
                  <a:lnTo>
                    <a:pt x="13315" y="10949"/>
                  </a:lnTo>
                  <a:lnTo>
                    <a:pt x="13353" y="10976"/>
                  </a:lnTo>
                  <a:lnTo>
                    <a:pt x="13451" y="10950"/>
                  </a:lnTo>
                  <a:lnTo>
                    <a:pt x="13504" y="10925"/>
                  </a:lnTo>
                  <a:lnTo>
                    <a:pt x="13530" y="10845"/>
                  </a:lnTo>
                  <a:lnTo>
                    <a:pt x="13373" y="10798"/>
                  </a:lnTo>
                  <a:lnTo>
                    <a:pt x="13414" y="10727"/>
                  </a:lnTo>
                  <a:lnTo>
                    <a:pt x="13373" y="10719"/>
                  </a:lnTo>
                  <a:lnTo>
                    <a:pt x="13291" y="10718"/>
                  </a:lnTo>
                  <a:lnTo>
                    <a:pt x="13319" y="10639"/>
                  </a:lnTo>
                  <a:lnTo>
                    <a:pt x="13345" y="10568"/>
                  </a:lnTo>
                  <a:lnTo>
                    <a:pt x="13394" y="10549"/>
                  </a:lnTo>
                  <a:lnTo>
                    <a:pt x="13420" y="10582"/>
                  </a:lnTo>
                  <a:lnTo>
                    <a:pt x="13463" y="10574"/>
                  </a:lnTo>
                  <a:lnTo>
                    <a:pt x="13483" y="10605"/>
                  </a:lnTo>
                  <a:lnTo>
                    <a:pt x="13537" y="10631"/>
                  </a:lnTo>
                  <a:lnTo>
                    <a:pt x="13587" y="10607"/>
                  </a:lnTo>
                  <a:lnTo>
                    <a:pt x="13604" y="10595"/>
                  </a:lnTo>
                  <a:lnTo>
                    <a:pt x="13654" y="10616"/>
                  </a:lnTo>
                  <a:lnTo>
                    <a:pt x="13706" y="10642"/>
                  </a:lnTo>
                  <a:lnTo>
                    <a:pt x="13779" y="10668"/>
                  </a:lnTo>
                  <a:lnTo>
                    <a:pt x="13838" y="10737"/>
                  </a:lnTo>
                  <a:lnTo>
                    <a:pt x="13811" y="10802"/>
                  </a:lnTo>
                  <a:lnTo>
                    <a:pt x="13763" y="10864"/>
                  </a:lnTo>
                  <a:lnTo>
                    <a:pt x="13780" y="10898"/>
                  </a:lnTo>
                  <a:lnTo>
                    <a:pt x="13919" y="10850"/>
                  </a:lnTo>
                  <a:lnTo>
                    <a:pt x="13912" y="10922"/>
                  </a:lnTo>
                  <a:lnTo>
                    <a:pt x="13881" y="10944"/>
                  </a:lnTo>
                  <a:lnTo>
                    <a:pt x="13854" y="11034"/>
                  </a:lnTo>
                  <a:lnTo>
                    <a:pt x="14008" y="11089"/>
                  </a:lnTo>
                  <a:lnTo>
                    <a:pt x="14044" y="11120"/>
                  </a:lnTo>
                  <a:lnTo>
                    <a:pt x="14124" y="11128"/>
                  </a:lnTo>
                  <a:lnTo>
                    <a:pt x="14176" y="11022"/>
                  </a:lnTo>
                  <a:lnTo>
                    <a:pt x="14176" y="10961"/>
                  </a:lnTo>
                  <a:lnTo>
                    <a:pt x="14293" y="10825"/>
                  </a:lnTo>
                  <a:lnTo>
                    <a:pt x="14381" y="10615"/>
                  </a:lnTo>
                  <a:lnTo>
                    <a:pt x="14445" y="10388"/>
                  </a:lnTo>
                  <a:lnTo>
                    <a:pt x="14463" y="10219"/>
                  </a:lnTo>
                  <a:lnTo>
                    <a:pt x="14517" y="10026"/>
                  </a:lnTo>
                  <a:lnTo>
                    <a:pt x="14505" y="9941"/>
                  </a:lnTo>
                  <a:lnTo>
                    <a:pt x="14432" y="9821"/>
                  </a:lnTo>
                  <a:lnTo>
                    <a:pt x="14414" y="9722"/>
                  </a:lnTo>
                  <a:lnTo>
                    <a:pt x="14405" y="9559"/>
                  </a:lnTo>
                  <a:lnTo>
                    <a:pt x="14397" y="9490"/>
                  </a:lnTo>
                  <a:lnTo>
                    <a:pt x="14339" y="9461"/>
                  </a:lnTo>
                  <a:lnTo>
                    <a:pt x="14183" y="9397"/>
                  </a:lnTo>
                  <a:lnTo>
                    <a:pt x="14056" y="9356"/>
                  </a:lnTo>
                  <a:lnTo>
                    <a:pt x="14033" y="9311"/>
                  </a:lnTo>
                  <a:lnTo>
                    <a:pt x="14018" y="9248"/>
                  </a:lnTo>
                  <a:lnTo>
                    <a:pt x="14050" y="9200"/>
                  </a:lnTo>
                  <a:lnTo>
                    <a:pt x="14089" y="9150"/>
                  </a:lnTo>
                  <a:lnTo>
                    <a:pt x="14070" y="8975"/>
                  </a:lnTo>
                  <a:lnTo>
                    <a:pt x="14006" y="8910"/>
                  </a:lnTo>
                  <a:lnTo>
                    <a:pt x="13932" y="8795"/>
                  </a:lnTo>
                  <a:lnTo>
                    <a:pt x="13897" y="8660"/>
                  </a:lnTo>
                  <a:lnTo>
                    <a:pt x="13838" y="8631"/>
                  </a:lnTo>
                  <a:lnTo>
                    <a:pt x="13813" y="8558"/>
                  </a:lnTo>
                  <a:lnTo>
                    <a:pt x="13846" y="8514"/>
                  </a:lnTo>
                  <a:lnTo>
                    <a:pt x="13909" y="8441"/>
                  </a:lnTo>
                  <a:lnTo>
                    <a:pt x="13957" y="8389"/>
                  </a:lnTo>
                  <a:lnTo>
                    <a:pt x="14008" y="8293"/>
                  </a:lnTo>
                  <a:lnTo>
                    <a:pt x="14012" y="8249"/>
                  </a:lnTo>
                  <a:lnTo>
                    <a:pt x="14006" y="8176"/>
                  </a:lnTo>
                  <a:lnTo>
                    <a:pt x="14024" y="8108"/>
                  </a:lnTo>
                  <a:lnTo>
                    <a:pt x="14068" y="8001"/>
                  </a:lnTo>
                  <a:lnTo>
                    <a:pt x="14065" y="7947"/>
                  </a:lnTo>
                  <a:lnTo>
                    <a:pt x="14044" y="7906"/>
                  </a:lnTo>
                  <a:lnTo>
                    <a:pt x="13965" y="7860"/>
                  </a:lnTo>
                  <a:lnTo>
                    <a:pt x="13955" y="7784"/>
                  </a:lnTo>
                  <a:lnTo>
                    <a:pt x="14003" y="7706"/>
                  </a:lnTo>
                  <a:lnTo>
                    <a:pt x="13983" y="7654"/>
                  </a:lnTo>
                  <a:lnTo>
                    <a:pt x="13977" y="7617"/>
                  </a:lnTo>
                  <a:lnTo>
                    <a:pt x="14006" y="7575"/>
                  </a:lnTo>
                  <a:lnTo>
                    <a:pt x="13993" y="7503"/>
                  </a:lnTo>
                  <a:lnTo>
                    <a:pt x="13972" y="7477"/>
                  </a:lnTo>
                  <a:lnTo>
                    <a:pt x="13885" y="7454"/>
                  </a:lnTo>
                  <a:lnTo>
                    <a:pt x="13812" y="7417"/>
                  </a:lnTo>
                  <a:lnTo>
                    <a:pt x="13800" y="7362"/>
                  </a:lnTo>
                  <a:lnTo>
                    <a:pt x="13797" y="7311"/>
                  </a:lnTo>
                  <a:lnTo>
                    <a:pt x="13758" y="7234"/>
                  </a:lnTo>
                  <a:lnTo>
                    <a:pt x="13752" y="7157"/>
                  </a:lnTo>
                  <a:lnTo>
                    <a:pt x="13726" y="7104"/>
                  </a:lnTo>
                  <a:lnTo>
                    <a:pt x="13742" y="7051"/>
                  </a:lnTo>
                  <a:lnTo>
                    <a:pt x="13760" y="7017"/>
                  </a:lnTo>
                  <a:lnTo>
                    <a:pt x="13814" y="6983"/>
                  </a:lnTo>
                  <a:lnTo>
                    <a:pt x="13872" y="6878"/>
                  </a:lnTo>
                  <a:lnTo>
                    <a:pt x="13880" y="6840"/>
                  </a:lnTo>
                  <a:lnTo>
                    <a:pt x="13850" y="6813"/>
                  </a:lnTo>
                  <a:lnTo>
                    <a:pt x="13837" y="6743"/>
                  </a:lnTo>
                  <a:lnTo>
                    <a:pt x="13860" y="6693"/>
                  </a:lnTo>
                  <a:lnTo>
                    <a:pt x="13898" y="6660"/>
                  </a:lnTo>
                  <a:lnTo>
                    <a:pt x="13872" y="6633"/>
                  </a:lnTo>
                  <a:lnTo>
                    <a:pt x="13832" y="6607"/>
                  </a:lnTo>
                  <a:lnTo>
                    <a:pt x="13822" y="6545"/>
                  </a:lnTo>
                  <a:lnTo>
                    <a:pt x="13772" y="6516"/>
                  </a:lnTo>
                  <a:lnTo>
                    <a:pt x="13608" y="6412"/>
                  </a:lnTo>
                  <a:lnTo>
                    <a:pt x="13534" y="6310"/>
                  </a:lnTo>
                  <a:lnTo>
                    <a:pt x="13443" y="6199"/>
                  </a:lnTo>
                  <a:lnTo>
                    <a:pt x="13326" y="6136"/>
                  </a:lnTo>
                  <a:lnTo>
                    <a:pt x="13221" y="6011"/>
                  </a:lnTo>
                  <a:lnTo>
                    <a:pt x="13153" y="6009"/>
                  </a:lnTo>
                  <a:lnTo>
                    <a:pt x="13082" y="5992"/>
                  </a:lnTo>
                  <a:lnTo>
                    <a:pt x="13060" y="5945"/>
                  </a:lnTo>
                  <a:lnTo>
                    <a:pt x="13129" y="5853"/>
                  </a:lnTo>
                  <a:lnTo>
                    <a:pt x="13110" y="5747"/>
                  </a:lnTo>
                  <a:lnTo>
                    <a:pt x="13104" y="5643"/>
                  </a:lnTo>
                  <a:lnTo>
                    <a:pt x="13177" y="5591"/>
                  </a:lnTo>
                  <a:lnTo>
                    <a:pt x="13335" y="5490"/>
                  </a:lnTo>
                  <a:lnTo>
                    <a:pt x="13423" y="5406"/>
                  </a:lnTo>
                  <a:lnTo>
                    <a:pt x="13465" y="5256"/>
                  </a:lnTo>
                  <a:lnTo>
                    <a:pt x="13493" y="5149"/>
                  </a:lnTo>
                  <a:lnTo>
                    <a:pt x="13462" y="5087"/>
                  </a:lnTo>
                  <a:lnTo>
                    <a:pt x="13483" y="5013"/>
                  </a:lnTo>
                  <a:lnTo>
                    <a:pt x="13517" y="4976"/>
                  </a:lnTo>
                  <a:lnTo>
                    <a:pt x="13570" y="4870"/>
                  </a:lnTo>
                  <a:lnTo>
                    <a:pt x="13597" y="4821"/>
                  </a:lnTo>
                  <a:lnTo>
                    <a:pt x="13548" y="4798"/>
                  </a:lnTo>
                  <a:lnTo>
                    <a:pt x="13534" y="4769"/>
                  </a:lnTo>
                  <a:lnTo>
                    <a:pt x="13528" y="4648"/>
                  </a:lnTo>
                  <a:lnTo>
                    <a:pt x="13511" y="4571"/>
                  </a:lnTo>
                  <a:lnTo>
                    <a:pt x="13494" y="4505"/>
                  </a:lnTo>
                  <a:lnTo>
                    <a:pt x="13465" y="4398"/>
                  </a:lnTo>
                  <a:lnTo>
                    <a:pt x="13470" y="4335"/>
                  </a:lnTo>
                  <a:lnTo>
                    <a:pt x="13436" y="4225"/>
                  </a:lnTo>
                  <a:lnTo>
                    <a:pt x="13383" y="4157"/>
                  </a:lnTo>
                  <a:lnTo>
                    <a:pt x="13368" y="4058"/>
                  </a:lnTo>
                  <a:lnTo>
                    <a:pt x="13374" y="3903"/>
                  </a:lnTo>
                  <a:lnTo>
                    <a:pt x="13330" y="3838"/>
                  </a:lnTo>
                  <a:lnTo>
                    <a:pt x="13321" y="3779"/>
                  </a:lnTo>
                  <a:lnTo>
                    <a:pt x="13327" y="3721"/>
                  </a:lnTo>
                  <a:lnTo>
                    <a:pt x="13314" y="3678"/>
                  </a:lnTo>
                  <a:lnTo>
                    <a:pt x="13266" y="3694"/>
                  </a:lnTo>
                  <a:lnTo>
                    <a:pt x="13221" y="3675"/>
                  </a:lnTo>
                  <a:lnTo>
                    <a:pt x="13221" y="3652"/>
                  </a:lnTo>
                  <a:lnTo>
                    <a:pt x="13271" y="3622"/>
                  </a:lnTo>
                  <a:lnTo>
                    <a:pt x="13306" y="3591"/>
                  </a:lnTo>
                  <a:lnTo>
                    <a:pt x="13303" y="3556"/>
                  </a:lnTo>
                  <a:lnTo>
                    <a:pt x="13288" y="3526"/>
                  </a:lnTo>
                  <a:lnTo>
                    <a:pt x="13256" y="3519"/>
                  </a:lnTo>
                  <a:lnTo>
                    <a:pt x="13217" y="3537"/>
                  </a:lnTo>
                  <a:lnTo>
                    <a:pt x="13177" y="3580"/>
                  </a:lnTo>
                  <a:lnTo>
                    <a:pt x="13106" y="3578"/>
                  </a:lnTo>
                  <a:lnTo>
                    <a:pt x="13030" y="3567"/>
                  </a:lnTo>
                  <a:lnTo>
                    <a:pt x="12850" y="3490"/>
                  </a:lnTo>
                  <a:lnTo>
                    <a:pt x="12776" y="3435"/>
                  </a:lnTo>
                  <a:lnTo>
                    <a:pt x="12677" y="3355"/>
                  </a:lnTo>
                  <a:lnTo>
                    <a:pt x="12649" y="3311"/>
                  </a:lnTo>
                  <a:lnTo>
                    <a:pt x="12612" y="3295"/>
                  </a:lnTo>
                  <a:lnTo>
                    <a:pt x="12575" y="3273"/>
                  </a:lnTo>
                  <a:lnTo>
                    <a:pt x="12582" y="3234"/>
                  </a:lnTo>
                  <a:lnTo>
                    <a:pt x="12600" y="3203"/>
                  </a:lnTo>
                  <a:lnTo>
                    <a:pt x="12669" y="3131"/>
                  </a:lnTo>
                  <a:lnTo>
                    <a:pt x="12702" y="3125"/>
                  </a:lnTo>
                  <a:lnTo>
                    <a:pt x="12736" y="3088"/>
                  </a:lnTo>
                  <a:lnTo>
                    <a:pt x="12728" y="3065"/>
                  </a:lnTo>
                  <a:lnTo>
                    <a:pt x="12702" y="3024"/>
                  </a:lnTo>
                  <a:lnTo>
                    <a:pt x="12653" y="2998"/>
                  </a:lnTo>
                  <a:lnTo>
                    <a:pt x="12643" y="2964"/>
                  </a:lnTo>
                  <a:lnTo>
                    <a:pt x="12612" y="2909"/>
                  </a:lnTo>
                  <a:lnTo>
                    <a:pt x="12577" y="2883"/>
                  </a:lnTo>
                  <a:lnTo>
                    <a:pt x="12521" y="2866"/>
                  </a:lnTo>
                  <a:lnTo>
                    <a:pt x="12492" y="2802"/>
                  </a:lnTo>
                  <a:lnTo>
                    <a:pt x="12507" y="2760"/>
                  </a:lnTo>
                  <a:lnTo>
                    <a:pt x="12550" y="2660"/>
                  </a:lnTo>
                  <a:lnTo>
                    <a:pt x="12547" y="2605"/>
                  </a:lnTo>
                  <a:lnTo>
                    <a:pt x="12521" y="2556"/>
                  </a:lnTo>
                  <a:lnTo>
                    <a:pt x="12476" y="2516"/>
                  </a:lnTo>
                  <a:lnTo>
                    <a:pt x="12455" y="2506"/>
                  </a:lnTo>
                  <a:lnTo>
                    <a:pt x="12406" y="2470"/>
                  </a:lnTo>
                  <a:lnTo>
                    <a:pt x="12427" y="2442"/>
                  </a:lnTo>
                  <a:lnTo>
                    <a:pt x="12424" y="2415"/>
                  </a:lnTo>
                  <a:lnTo>
                    <a:pt x="12391" y="2415"/>
                  </a:lnTo>
                  <a:lnTo>
                    <a:pt x="12336" y="2447"/>
                  </a:lnTo>
                  <a:lnTo>
                    <a:pt x="12283" y="2491"/>
                  </a:lnTo>
                  <a:lnTo>
                    <a:pt x="12227" y="2516"/>
                  </a:lnTo>
                  <a:lnTo>
                    <a:pt x="12153" y="2528"/>
                  </a:lnTo>
                  <a:lnTo>
                    <a:pt x="12077" y="2533"/>
                  </a:lnTo>
                  <a:lnTo>
                    <a:pt x="12062" y="2554"/>
                  </a:lnTo>
                  <a:lnTo>
                    <a:pt x="12062" y="2579"/>
                  </a:lnTo>
                  <a:lnTo>
                    <a:pt x="12078" y="2612"/>
                  </a:lnTo>
                  <a:lnTo>
                    <a:pt x="12082" y="2640"/>
                  </a:lnTo>
                  <a:lnTo>
                    <a:pt x="12040" y="2642"/>
                  </a:lnTo>
                  <a:lnTo>
                    <a:pt x="12020" y="2610"/>
                  </a:lnTo>
                  <a:lnTo>
                    <a:pt x="11996" y="2571"/>
                  </a:lnTo>
                  <a:lnTo>
                    <a:pt x="11950" y="2489"/>
                  </a:lnTo>
                  <a:lnTo>
                    <a:pt x="11911" y="2482"/>
                  </a:lnTo>
                  <a:lnTo>
                    <a:pt x="11916" y="2455"/>
                  </a:lnTo>
                  <a:lnTo>
                    <a:pt x="11950" y="2442"/>
                  </a:lnTo>
                  <a:lnTo>
                    <a:pt x="11967" y="2412"/>
                  </a:lnTo>
                  <a:lnTo>
                    <a:pt x="11942" y="2395"/>
                  </a:lnTo>
                  <a:lnTo>
                    <a:pt x="11918" y="2401"/>
                  </a:lnTo>
                  <a:lnTo>
                    <a:pt x="11883" y="2411"/>
                  </a:lnTo>
                  <a:lnTo>
                    <a:pt x="11858" y="2416"/>
                  </a:lnTo>
                  <a:lnTo>
                    <a:pt x="11823" y="2390"/>
                  </a:lnTo>
                  <a:lnTo>
                    <a:pt x="11794" y="2367"/>
                  </a:lnTo>
                  <a:lnTo>
                    <a:pt x="11793" y="2339"/>
                  </a:lnTo>
                  <a:lnTo>
                    <a:pt x="11747" y="2226"/>
                  </a:lnTo>
                  <a:lnTo>
                    <a:pt x="11676" y="2219"/>
                  </a:lnTo>
                  <a:lnTo>
                    <a:pt x="11626" y="2211"/>
                  </a:lnTo>
                  <a:lnTo>
                    <a:pt x="11601" y="2179"/>
                  </a:lnTo>
                  <a:lnTo>
                    <a:pt x="11576" y="2148"/>
                  </a:lnTo>
                  <a:lnTo>
                    <a:pt x="11530" y="2146"/>
                  </a:lnTo>
                  <a:lnTo>
                    <a:pt x="11475" y="2127"/>
                  </a:lnTo>
                  <a:lnTo>
                    <a:pt x="11480" y="2095"/>
                  </a:lnTo>
                  <a:lnTo>
                    <a:pt x="11490" y="2059"/>
                  </a:lnTo>
                  <a:lnTo>
                    <a:pt x="11497" y="2040"/>
                  </a:lnTo>
                  <a:lnTo>
                    <a:pt x="11471" y="2022"/>
                  </a:lnTo>
                  <a:lnTo>
                    <a:pt x="11439" y="2011"/>
                  </a:lnTo>
                  <a:lnTo>
                    <a:pt x="11406" y="1932"/>
                  </a:lnTo>
                  <a:lnTo>
                    <a:pt x="11440" y="1868"/>
                  </a:lnTo>
                  <a:lnTo>
                    <a:pt x="11425" y="1846"/>
                  </a:lnTo>
                  <a:lnTo>
                    <a:pt x="11382" y="1829"/>
                  </a:lnTo>
                  <a:lnTo>
                    <a:pt x="11338" y="1799"/>
                  </a:lnTo>
                  <a:lnTo>
                    <a:pt x="11334" y="1771"/>
                  </a:lnTo>
                  <a:lnTo>
                    <a:pt x="11332" y="1729"/>
                  </a:lnTo>
                  <a:lnTo>
                    <a:pt x="11353" y="1708"/>
                  </a:lnTo>
                  <a:lnTo>
                    <a:pt x="11365" y="1689"/>
                  </a:lnTo>
                  <a:lnTo>
                    <a:pt x="11383" y="1659"/>
                  </a:lnTo>
                  <a:lnTo>
                    <a:pt x="11370" y="1639"/>
                  </a:lnTo>
                  <a:lnTo>
                    <a:pt x="11317" y="1651"/>
                  </a:lnTo>
                  <a:lnTo>
                    <a:pt x="11298" y="1680"/>
                  </a:lnTo>
                  <a:lnTo>
                    <a:pt x="11282" y="1710"/>
                  </a:lnTo>
                  <a:lnTo>
                    <a:pt x="11234" y="1726"/>
                  </a:lnTo>
                  <a:lnTo>
                    <a:pt x="11170" y="1755"/>
                  </a:lnTo>
                  <a:lnTo>
                    <a:pt x="11133" y="1788"/>
                  </a:lnTo>
                  <a:lnTo>
                    <a:pt x="11124" y="1828"/>
                  </a:lnTo>
                  <a:lnTo>
                    <a:pt x="11106" y="1865"/>
                  </a:lnTo>
                  <a:lnTo>
                    <a:pt x="11086" y="1890"/>
                  </a:lnTo>
                  <a:lnTo>
                    <a:pt x="11066" y="1914"/>
                  </a:lnTo>
                  <a:lnTo>
                    <a:pt x="11017" y="1920"/>
                  </a:lnTo>
                  <a:lnTo>
                    <a:pt x="10980" y="1908"/>
                  </a:lnTo>
                  <a:lnTo>
                    <a:pt x="10975" y="1873"/>
                  </a:lnTo>
                  <a:lnTo>
                    <a:pt x="10973" y="1836"/>
                  </a:lnTo>
                  <a:lnTo>
                    <a:pt x="10949" y="1821"/>
                  </a:lnTo>
                  <a:lnTo>
                    <a:pt x="10902" y="1847"/>
                  </a:lnTo>
                  <a:lnTo>
                    <a:pt x="10862" y="1856"/>
                  </a:lnTo>
                  <a:lnTo>
                    <a:pt x="10840" y="1823"/>
                  </a:lnTo>
                  <a:lnTo>
                    <a:pt x="10840" y="1793"/>
                  </a:lnTo>
                  <a:lnTo>
                    <a:pt x="10826" y="1771"/>
                  </a:lnTo>
                  <a:lnTo>
                    <a:pt x="10778" y="1771"/>
                  </a:lnTo>
                  <a:lnTo>
                    <a:pt x="10747" y="1809"/>
                  </a:lnTo>
                  <a:lnTo>
                    <a:pt x="10684" y="1883"/>
                  </a:lnTo>
                  <a:lnTo>
                    <a:pt x="10652" y="1893"/>
                  </a:lnTo>
                  <a:lnTo>
                    <a:pt x="10629" y="1883"/>
                  </a:lnTo>
                  <a:lnTo>
                    <a:pt x="10610" y="1855"/>
                  </a:lnTo>
                  <a:lnTo>
                    <a:pt x="10582" y="1852"/>
                  </a:lnTo>
                  <a:lnTo>
                    <a:pt x="10552" y="1878"/>
                  </a:lnTo>
                  <a:lnTo>
                    <a:pt x="10544" y="1922"/>
                  </a:lnTo>
                  <a:lnTo>
                    <a:pt x="10548" y="1971"/>
                  </a:lnTo>
                  <a:lnTo>
                    <a:pt x="10481" y="1982"/>
                  </a:lnTo>
                  <a:lnTo>
                    <a:pt x="10447" y="1998"/>
                  </a:lnTo>
                  <a:lnTo>
                    <a:pt x="10462" y="2030"/>
                  </a:lnTo>
                  <a:lnTo>
                    <a:pt x="10452" y="2057"/>
                  </a:lnTo>
                  <a:lnTo>
                    <a:pt x="10399" y="2073"/>
                  </a:lnTo>
                  <a:lnTo>
                    <a:pt x="10372" y="2100"/>
                  </a:lnTo>
                  <a:lnTo>
                    <a:pt x="10354" y="2133"/>
                  </a:lnTo>
                  <a:lnTo>
                    <a:pt x="10387" y="2164"/>
                  </a:lnTo>
                  <a:lnTo>
                    <a:pt x="10433" y="2180"/>
                  </a:lnTo>
                  <a:lnTo>
                    <a:pt x="10444" y="2199"/>
                  </a:lnTo>
                  <a:lnTo>
                    <a:pt x="10413" y="2209"/>
                  </a:lnTo>
                  <a:lnTo>
                    <a:pt x="10354" y="2204"/>
                  </a:lnTo>
                  <a:lnTo>
                    <a:pt x="10297" y="2167"/>
                  </a:lnTo>
                  <a:lnTo>
                    <a:pt x="10280" y="2121"/>
                  </a:lnTo>
                  <a:lnTo>
                    <a:pt x="10301" y="2068"/>
                  </a:lnTo>
                  <a:lnTo>
                    <a:pt x="10354" y="2025"/>
                  </a:lnTo>
                  <a:lnTo>
                    <a:pt x="10360" y="1983"/>
                  </a:lnTo>
                  <a:lnTo>
                    <a:pt x="10361" y="1930"/>
                  </a:lnTo>
                  <a:lnTo>
                    <a:pt x="10384" y="1890"/>
                  </a:lnTo>
                  <a:lnTo>
                    <a:pt x="10398" y="1868"/>
                  </a:lnTo>
                  <a:lnTo>
                    <a:pt x="10439" y="1847"/>
                  </a:lnTo>
                  <a:lnTo>
                    <a:pt x="10494" y="1846"/>
                  </a:lnTo>
                  <a:lnTo>
                    <a:pt x="10545" y="1840"/>
                  </a:lnTo>
                  <a:lnTo>
                    <a:pt x="10588" y="1830"/>
                  </a:lnTo>
                  <a:lnTo>
                    <a:pt x="10625" y="1816"/>
                  </a:lnTo>
                  <a:lnTo>
                    <a:pt x="10635" y="1794"/>
                  </a:lnTo>
                  <a:lnTo>
                    <a:pt x="10659" y="1765"/>
                  </a:lnTo>
                  <a:lnTo>
                    <a:pt x="10694" y="1747"/>
                  </a:lnTo>
                  <a:lnTo>
                    <a:pt x="10738" y="1747"/>
                  </a:lnTo>
                  <a:lnTo>
                    <a:pt x="10777" y="1740"/>
                  </a:lnTo>
                  <a:lnTo>
                    <a:pt x="10831" y="1740"/>
                  </a:lnTo>
                  <a:lnTo>
                    <a:pt x="10970" y="1746"/>
                  </a:lnTo>
                  <a:lnTo>
                    <a:pt x="11046" y="1731"/>
                  </a:lnTo>
                  <a:lnTo>
                    <a:pt x="11100" y="1737"/>
                  </a:lnTo>
                  <a:lnTo>
                    <a:pt x="11142" y="1733"/>
                  </a:lnTo>
                  <a:lnTo>
                    <a:pt x="11177" y="1721"/>
                  </a:lnTo>
                  <a:lnTo>
                    <a:pt x="11207" y="1705"/>
                  </a:lnTo>
                  <a:lnTo>
                    <a:pt x="11207" y="1678"/>
                  </a:lnTo>
                  <a:lnTo>
                    <a:pt x="11197" y="1661"/>
                  </a:lnTo>
                  <a:lnTo>
                    <a:pt x="11094" y="1672"/>
                  </a:lnTo>
                  <a:lnTo>
                    <a:pt x="11015" y="1680"/>
                  </a:lnTo>
                  <a:lnTo>
                    <a:pt x="10922" y="1677"/>
                  </a:lnTo>
                  <a:lnTo>
                    <a:pt x="10863" y="1673"/>
                  </a:lnTo>
                  <a:lnTo>
                    <a:pt x="10788" y="1671"/>
                  </a:lnTo>
                  <a:lnTo>
                    <a:pt x="10713" y="1666"/>
                  </a:lnTo>
                  <a:lnTo>
                    <a:pt x="10641" y="1645"/>
                  </a:lnTo>
                  <a:lnTo>
                    <a:pt x="10590" y="1630"/>
                  </a:lnTo>
                  <a:lnTo>
                    <a:pt x="10566" y="1610"/>
                  </a:lnTo>
                  <a:lnTo>
                    <a:pt x="10561" y="1581"/>
                  </a:lnTo>
                  <a:lnTo>
                    <a:pt x="10552" y="1560"/>
                  </a:lnTo>
                  <a:lnTo>
                    <a:pt x="10498" y="1575"/>
                  </a:lnTo>
                  <a:lnTo>
                    <a:pt x="10486" y="1623"/>
                  </a:lnTo>
                  <a:lnTo>
                    <a:pt x="10466" y="1699"/>
                  </a:lnTo>
                  <a:lnTo>
                    <a:pt x="10425" y="1752"/>
                  </a:lnTo>
                  <a:lnTo>
                    <a:pt x="10393" y="1808"/>
                  </a:lnTo>
                  <a:lnTo>
                    <a:pt x="10368" y="1832"/>
                  </a:lnTo>
                  <a:lnTo>
                    <a:pt x="10313" y="1941"/>
                  </a:lnTo>
                  <a:lnTo>
                    <a:pt x="10281" y="1993"/>
                  </a:lnTo>
                  <a:lnTo>
                    <a:pt x="10265" y="2025"/>
                  </a:lnTo>
                  <a:lnTo>
                    <a:pt x="10218" y="2095"/>
                  </a:lnTo>
                  <a:lnTo>
                    <a:pt x="10122" y="2161"/>
                  </a:lnTo>
                  <a:lnTo>
                    <a:pt x="10054" y="2195"/>
                  </a:lnTo>
                  <a:lnTo>
                    <a:pt x="10012" y="2221"/>
                  </a:lnTo>
                  <a:lnTo>
                    <a:pt x="9954" y="2315"/>
                  </a:lnTo>
                  <a:lnTo>
                    <a:pt x="9924" y="2352"/>
                  </a:lnTo>
                  <a:lnTo>
                    <a:pt x="9884" y="2386"/>
                  </a:lnTo>
                  <a:lnTo>
                    <a:pt x="9890" y="2402"/>
                  </a:lnTo>
                  <a:lnTo>
                    <a:pt x="9937" y="2408"/>
                  </a:lnTo>
                  <a:lnTo>
                    <a:pt x="9939" y="2436"/>
                  </a:lnTo>
                  <a:lnTo>
                    <a:pt x="9899" y="2453"/>
                  </a:lnTo>
                  <a:lnTo>
                    <a:pt x="9863" y="2453"/>
                  </a:lnTo>
                  <a:lnTo>
                    <a:pt x="9860" y="2418"/>
                  </a:lnTo>
                  <a:lnTo>
                    <a:pt x="9857" y="2390"/>
                  </a:lnTo>
                  <a:lnTo>
                    <a:pt x="9833" y="2383"/>
                  </a:lnTo>
                  <a:lnTo>
                    <a:pt x="9791" y="2390"/>
                  </a:lnTo>
                  <a:lnTo>
                    <a:pt x="9718" y="2399"/>
                  </a:lnTo>
                  <a:lnTo>
                    <a:pt x="9674" y="2406"/>
                  </a:lnTo>
                  <a:lnTo>
                    <a:pt x="9605" y="2428"/>
                  </a:lnTo>
                  <a:lnTo>
                    <a:pt x="9533" y="2453"/>
                  </a:lnTo>
                  <a:lnTo>
                    <a:pt x="9451" y="2478"/>
                  </a:lnTo>
                  <a:lnTo>
                    <a:pt x="9421" y="2478"/>
                  </a:lnTo>
                  <a:lnTo>
                    <a:pt x="9371" y="2475"/>
                  </a:lnTo>
                  <a:lnTo>
                    <a:pt x="9276" y="2459"/>
                  </a:lnTo>
                  <a:lnTo>
                    <a:pt x="9210" y="2470"/>
                  </a:lnTo>
                  <a:lnTo>
                    <a:pt x="9187" y="2480"/>
                  </a:lnTo>
                  <a:lnTo>
                    <a:pt x="9108" y="2556"/>
                  </a:lnTo>
                  <a:lnTo>
                    <a:pt x="9056" y="2595"/>
                  </a:lnTo>
                  <a:lnTo>
                    <a:pt x="9031" y="2610"/>
                  </a:lnTo>
                  <a:lnTo>
                    <a:pt x="8982" y="2629"/>
                  </a:lnTo>
                  <a:lnTo>
                    <a:pt x="8962" y="2669"/>
                  </a:lnTo>
                  <a:lnTo>
                    <a:pt x="8946" y="2703"/>
                  </a:lnTo>
                  <a:lnTo>
                    <a:pt x="8959" y="2728"/>
                  </a:lnTo>
                  <a:lnTo>
                    <a:pt x="8987" y="2716"/>
                  </a:lnTo>
                  <a:lnTo>
                    <a:pt x="9020" y="2664"/>
                  </a:lnTo>
                  <a:lnTo>
                    <a:pt x="9060" y="2628"/>
                  </a:lnTo>
                  <a:lnTo>
                    <a:pt x="9087" y="2611"/>
                  </a:lnTo>
                  <a:lnTo>
                    <a:pt x="9110" y="2638"/>
                  </a:lnTo>
                  <a:lnTo>
                    <a:pt x="9091" y="2677"/>
                  </a:lnTo>
                  <a:lnTo>
                    <a:pt x="9043" y="2708"/>
                  </a:lnTo>
                  <a:lnTo>
                    <a:pt x="9049" y="2738"/>
                  </a:lnTo>
                  <a:lnTo>
                    <a:pt x="8967" y="2830"/>
                  </a:lnTo>
                  <a:lnTo>
                    <a:pt x="8922" y="2883"/>
                  </a:lnTo>
                  <a:lnTo>
                    <a:pt x="8904" y="2923"/>
                  </a:lnTo>
                  <a:lnTo>
                    <a:pt x="8882" y="2971"/>
                  </a:lnTo>
                  <a:lnTo>
                    <a:pt x="8881" y="3035"/>
                  </a:lnTo>
                  <a:lnTo>
                    <a:pt x="8867" y="3062"/>
                  </a:lnTo>
                  <a:lnTo>
                    <a:pt x="8851" y="3092"/>
                  </a:lnTo>
                  <a:lnTo>
                    <a:pt x="8843" y="3109"/>
                  </a:lnTo>
                  <a:lnTo>
                    <a:pt x="8850" y="3129"/>
                  </a:lnTo>
                  <a:lnTo>
                    <a:pt x="8824" y="3137"/>
                  </a:lnTo>
                  <a:lnTo>
                    <a:pt x="8797" y="3125"/>
                  </a:lnTo>
                  <a:lnTo>
                    <a:pt x="8788" y="3094"/>
                  </a:lnTo>
                  <a:lnTo>
                    <a:pt x="8763" y="3063"/>
                  </a:lnTo>
                  <a:lnTo>
                    <a:pt x="8747" y="3046"/>
                  </a:lnTo>
                  <a:lnTo>
                    <a:pt x="8707" y="3051"/>
                  </a:lnTo>
                  <a:lnTo>
                    <a:pt x="8691" y="3029"/>
                  </a:lnTo>
                  <a:lnTo>
                    <a:pt x="8666" y="2996"/>
                  </a:lnTo>
                  <a:lnTo>
                    <a:pt x="8649" y="2988"/>
                  </a:lnTo>
                  <a:lnTo>
                    <a:pt x="8611" y="3033"/>
                  </a:lnTo>
                  <a:lnTo>
                    <a:pt x="8566" y="3057"/>
                  </a:lnTo>
                  <a:lnTo>
                    <a:pt x="8531" y="3050"/>
                  </a:lnTo>
                  <a:lnTo>
                    <a:pt x="8513" y="3020"/>
                  </a:lnTo>
                  <a:lnTo>
                    <a:pt x="8513" y="2982"/>
                  </a:lnTo>
                  <a:lnTo>
                    <a:pt x="8518" y="2960"/>
                  </a:lnTo>
                  <a:lnTo>
                    <a:pt x="8537" y="2933"/>
                  </a:lnTo>
                  <a:lnTo>
                    <a:pt x="8529" y="2915"/>
                  </a:lnTo>
                  <a:lnTo>
                    <a:pt x="8509" y="2909"/>
                  </a:lnTo>
                  <a:lnTo>
                    <a:pt x="8474" y="2912"/>
                  </a:lnTo>
                  <a:lnTo>
                    <a:pt x="8439" y="2885"/>
                  </a:lnTo>
                  <a:lnTo>
                    <a:pt x="8431" y="2851"/>
                  </a:lnTo>
                  <a:lnTo>
                    <a:pt x="8417" y="2830"/>
                  </a:lnTo>
                  <a:lnTo>
                    <a:pt x="8363" y="2840"/>
                  </a:lnTo>
                  <a:lnTo>
                    <a:pt x="8285" y="2843"/>
                  </a:lnTo>
                  <a:lnTo>
                    <a:pt x="8247" y="2839"/>
                  </a:lnTo>
                  <a:lnTo>
                    <a:pt x="8190" y="2857"/>
                  </a:lnTo>
                  <a:lnTo>
                    <a:pt x="8083" y="2918"/>
                  </a:lnTo>
                  <a:lnTo>
                    <a:pt x="8037" y="2956"/>
                  </a:lnTo>
                  <a:lnTo>
                    <a:pt x="8000" y="2978"/>
                  </a:lnTo>
                  <a:lnTo>
                    <a:pt x="7978" y="3015"/>
                  </a:lnTo>
                  <a:lnTo>
                    <a:pt x="7953" y="3054"/>
                  </a:lnTo>
                  <a:lnTo>
                    <a:pt x="7957" y="3076"/>
                  </a:lnTo>
                  <a:lnTo>
                    <a:pt x="8008" y="3082"/>
                  </a:lnTo>
                  <a:lnTo>
                    <a:pt x="8056" y="3098"/>
                  </a:lnTo>
                  <a:lnTo>
                    <a:pt x="8051" y="3123"/>
                  </a:lnTo>
                  <a:lnTo>
                    <a:pt x="8021" y="3137"/>
                  </a:lnTo>
                  <a:lnTo>
                    <a:pt x="7998" y="3139"/>
                  </a:lnTo>
                  <a:lnTo>
                    <a:pt x="7968" y="3114"/>
                  </a:lnTo>
                  <a:lnTo>
                    <a:pt x="7947" y="3098"/>
                  </a:lnTo>
                  <a:lnTo>
                    <a:pt x="7912" y="3112"/>
                  </a:lnTo>
                  <a:lnTo>
                    <a:pt x="7899" y="3075"/>
                  </a:lnTo>
                  <a:lnTo>
                    <a:pt x="7929" y="3014"/>
                  </a:lnTo>
                  <a:lnTo>
                    <a:pt x="7945" y="3010"/>
                  </a:lnTo>
                  <a:lnTo>
                    <a:pt x="7958" y="2984"/>
                  </a:lnTo>
                  <a:lnTo>
                    <a:pt x="7941" y="2944"/>
                  </a:lnTo>
                  <a:lnTo>
                    <a:pt x="7928" y="2914"/>
                  </a:lnTo>
                  <a:lnTo>
                    <a:pt x="7875" y="2887"/>
                  </a:lnTo>
                  <a:lnTo>
                    <a:pt x="7819" y="2885"/>
                  </a:lnTo>
                  <a:lnTo>
                    <a:pt x="7776" y="2865"/>
                  </a:lnTo>
                  <a:lnTo>
                    <a:pt x="7756" y="2829"/>
                  </a:lnTo>
                  <a:lnTo>
                    <a:pt x="7736" y="2788"/>
                  </a:lnTo>
                  <a:lnTo>
                    <a:pt x="7738" y="2748"/>
                  </a:lnTo>
                  <a:lnTo>
                    <a:pt x="7755" y="2711"/>
                  </a:lnTo>
                  <a:lnTo>
                    <a:pt x="7786" y="2687"/>
                  </a:lnTo>
                  <a:lnTo>
                    <a:pt x="7802" y="2648"/>
                  </a:lnTo>
                  <a:lnTo>
                    <a:pt x="7814" y="2607"/>
                  </a:lnTo>
                  <a:lnTo>
                    <a:pt x="7833" y="2598"/>
                  </a:lnTo>
                  <a:lnTo>
                    <a:pt x="7854" y="2624"/>
                  </a:lnTo>
                  <a:lnTo>
                    <a:pt x="7892" y="2635"/>
                  </a:lnTo>
                  <a:lnTo>
                    <a:pt x="7933" y="2622"/>
                  </a:lnTo>
                  <a:lnTo>
                    <a:pt x="7972" y="2586"/>
                  </a:lnTo>
                  <a:lnTo>
                    <a:pt x="8076" y="2474"/>
                  </a:lnTo>
                  <a:lnTo>
                    <a:pt x="8136" y="2431"/>
                  </a:lnTo>
                  <a:lnTo>
                    <a:pt x="8192" y="2392"/>
                  </a:lnTo>
                  <a:lnTo>
                    <a:pt x="8226" y="2373"/>
                  </a:lnTo>
                  <a:lnTo>
                    <a:pt x="8262" y="2339"/>
                  </a:lnTo>
                  <a:lnTo>
                    <a:pt x="8266" y="2293"/>
                  </a:lnTo>
                  <a:lnTo>
                    <a:pt x="8250" y="2227"/>
                  </a:lnTo>
                  <a:lnTo>
                    <a:pt x="8253" y="2194"/>
                  </a:lnTo>
                  <a:lnTo>
                    <a:pt x="8246" y="2017"/>
                  </a:lnTo>
                  <a:lnTo>
                    <a:pt x="8247" y="1969"/>
                  </a:lnTo>
                  <a:lnTo>
                    <a:pt x="8233" y="1937"/>
                  </a:lnTo>
                  <a:lnTo>
                    <a:pt x="8235" y="1913"/>
                  </a:lnTo>
                  <a:lnTo>
                    <a:pt x="8264" y="1903"/>
                  </a:lnTo>
                  <a:lnTo>
                    <a:pt x="8298" y="1892"/>
                  </a:lnTo>
                  <a:lnTo>
                    <a:pt x="8322" y="1862"/>
                  </a:lnTo>
                  <a:lnTo>
                    <a:pt x="8324" y="1835"/>
                  </a:lnTo>
                  <a:lnTo>
                    <a:pt x="8311" y="1808"/>
                  </a:lnTo>
                  <a:lnTo>
                    <a:pt x="8291" y="1805"/>
                  </a:lnTo>
                  <a:lnTo>
                    <a:pt x="8245" y="1839"/>
                  </a:lnTo>
                  <a:lnTo>
                    <a:pt x="8195" y="1863"/>
                  </a:lnTo>
                  <a:lnTo>
                    <a:pt x="8148" y="1867"/>
                  </a:lnTo>
                  <a:lnTo>
                    <a:pt x="8116" y="1848"/>
                  </a:lnTo>
                  <a:lnTo>
                    <a:pt x="8073" y="1829"/>
                  </a:lnTo>
                  <a:lnTo>
                    <a:pt x="8018" y="1839"/>
                  </a:lnTo>
                  <a:lnTo>
                    <a:pt x="7972" y="1863"/>
                  </a:lnTo>
                  <a:lnTo>
                    <a:pt x="7931" y="1899"/>
                  </a:lnTo>
                  <a:lnTo>
                    <a:pt x="7857" y="1955"/>
                  </a:lnTo>
                  <a:lnTo>
                    <a:pt x="7835" y="1994"/>
                  </a:lnTo>
                  <a:lnTo>
                    <a:pt x="7808" y="2014"/>
                  </a:lnTo>
                  <a:lnTo>
                    <a:pt x="7754" y="2032"/>
                  </a:lnTo>
                  <a:lnTo>
                    <a:pt x="7693" y="2046"/>
                  </a:lnTo>
                  <a:lnTo>
                    <a:pt x="7645" y="2041"/>
                  </a:lnTo>
                  <a:lnTo>
                    <a:pt x="7614" y="2013"/>
                  </a:lnTo>
                  <a:lnTo>
                    <a:pt x="7591" y="1979"/>
                  </a:lnTo>
                  <a:lnTo>
                    <a:pt x="7558" y="1935"/>
                  </a:lnTo>
                  <a:lnTo>
                    <a:pt x="7452" y="1872"/>
                  </a:lnTo>
                  <a:lnTo>
                    <a:pt x="7417" y="1852"/>
                  </a:lnTo>
                  <a:lnTo>
                    <a:pt x="7322" y="1809"/>
                  </a:lnTo>
                  <a:lnTo>
                    <a:pt x="7233" y="1763"/>
                  </a:lnTo>
                  <a:lnTo>
                    <a:pt x="7176" y="1730"/>
                  </a:lnTo>
                  <a:lnTo>
                    <a:pt x="7123" y="1698"/>
                  </a:lnTo>
                  <a:lnTo>
                    <a:pt x="7069" y="1699"/>
                  </a:lnTo>
                  <a:lnTo>
                    <a:pt x="7028" y="1704"/>
                  </a:lnTo>
                  <a:lnTo>
                    <a:pt x="6985" y="1715"/>
                  </a:lnTo>
                  <a:lnTo>
                    <a:pt x="6932" y="1735"/>
                  </a:lnTo>
                  <a:lnTo>
                    <a:pt x="6909" y="1758"/>
                  </a:lnTo>
                  <a:lnTo>
                    <a:pt x="6884" y="1795"/>
                  </a:lnTo>
                  <a:lnTo>
                    <a:pt x="6871" y="1832"/>
                  </a:lnTo>
                  <a:lnTo>
                    <a:pt x="6843" y="1863"/>
                  </a:lnTo>
                  <a:lnTo>
                    <a:pt x="6836" y="1894"/>
                  </a:lnTo>
                  <a:lnTo>
                    <a:pt x="6829" y="1927"/>
                  </a:lnTo>
                  <a:lnTo>
                    <a:pt x="6825" y="1960"/>
                  </a:lnTo>
                  <a:lnTo>
                    <a:pt x="6815" y="2003"/>
                  </a:lnTo>
                  <a:lnTo>
                    <a:pt x="6783" y="2022"/>
                  </a:lnTo>
                  <a:lnTo>
                    <a:pt x="6767" y="2005"/>
                  </a:lnTo>
                  <a:lnTo>
                    <a:pt x="6786" y="1977"/>
                  </a:lnTo>
                  <a:lnTo>
                    <a:pt x="6792" y="1948"/>
                  </a:lnTo>
                  <a:lnTo>
                    <a:pt x="6768" y="1921"/>
                  </a:lnTo>
                  <a:lnTo>
                    <a:pt x="6766" y="1890"/>
                  </a:lnTo>
                  <a:lnTo>
                    <a:pt x="6802" y="1848"/>
                  </a:lnTo>
                  <a:lnTo>
                    <a:pt x="6836" y="1820"/>
                  </a:lnTo>
                  <a:lnTo>
                    <a:pt x="6850" y="1791"/>
                  </a:lnTo>
                  <a:lnTo>
                    <a:pt x="6835" y="1755"/>
                  </a:lnTo>
                  <a:lnTo>
                    <a:pt x="6816" y="1721"/>
                  </a:lnTo>
                  <a:lnTo>
                    <a:pt x="6816" y="1689"/>
                  </a:lnTo>
                  <a:lnTo>
                    <a:pt x="6845" y="1661"/>
                  </a:lnTo>
                  <a:lnTo>
                    <a:pt x="6845" y="1633"/>
                  </a:lnTo>
                  <a:lnTo>
                    <a:pt x="6818" y="1603"/>
                  </a:lnTo>
                  <a:lnTo>
                    <a:pt x="6792" y="1576"/>
                  </a:lnTo>
                  <a:lnTo>
                    <a:pt x="6735" y="1556"/>
                  </a:lnTo>
                  <a:lnTo>
                    <a:pt x="6681" y="1565"/>
                  </a:lnTo>
                  <a:lnTo>
                    <a:pt x="6640" y="1572"/>
                  </a:lnTo>
                  <a:lnTo>
                    <a:pt x="6587" y="1578"/>
                  </a:lnTo>
                  <a:lnTo>
                    <a:pt x="6494" y="1601"/>
                  </a:lnTo>
                  <a:lnTo>
                    <a:pt x="6459" y="1614"/>
                  </a:lnTo>
                  <a:lnTo>
                    <a:pt x="6412" y="1638"/>
                  </a:lnTo>
                  <a:lnTo>
                    <a:pt x="6375" y="1649"/>
                  </a:lnTo>
                  <a:lnTo>
                    <a:pt x="6328" y="1649"/>
                  </a:lnTo>
                  <a:lnTo>
                    <a:pt x="6309" y="1633"/>
                  </a:lnTo>
                  <a:lnTo>
                    <a:pt x="6287" y="1620"/>
                  </a:lnTo>
                  <a:lnTo>
                    <a:pt x="6292" y="1588"/>
                  </a:lnTo>
                  <a:lnTo>
                    <a:pt x="6328" y="1578"/>
                  </a:lnTo>
                  <a:lnTo>
                    <a:pt x="6395" y="1559"/>
                  </a:lnTo>
                  <a:lnTo>
                    <a:pt x="6438" y="1538"/>
                  </a:lnTo>
                  <a:lnTo>
                    <a:pt x="6469" y="1518"/>
                  </a:lnTo>
                  <a:lnTo>
                    <a:pt x="6560" y="1407"/>
                  </a:lnTo>
                  <a:lnTo>
                    <a:pt x="6578" y="1366"/>
                  </a:lnTo>
                  <a:lnTo>
                    <a:pt x="6588" y="1327"/>
                  </a:lnTo>
                  <a:lnTo>
                    <a:pt x="6588" y="1147"/>
                  </a:lnTo>
                  <a:lnTo>
                    <a:pt x="6599" y="1096"/>
                  </a:lnTo>
                  <a:lnTo>
                    <a:pt x="6583" y="1079"/>
                  </a:lnTo>
                  <a:lnTo>
                    <a:pt x="6552" y="1065"/>
                  </a:lnTo>
                  <a:lnTo>
                    <a:pt x="6513" y="1059"/>
                  </a:lnTo>
                  <a:lnTo>
                    <a:pt x="6503" y="1044"/>
                  </a:lnTo>
                  <a:lnTo>
                    <a:pt x="6513" y="1015"/>
                  </a:lnTo>
                  <a:lnTo>
                    <a:pt x="6531" y="1000"/>
                  </a:lnTo>
                  <a:lnTo>
                    <a:pt x="6554" y="1013"/>
                  </a:lnTo>
                  <a:lnTo>
                    <a:pt x="6588" y="1023"/>
                  </a:lnTo>
                  <a:lnTo>
                    <a:pt x="6601" y="991"/>
                  </a:lnTo>
                  <a:lnTo>
                    <a:pt x="6576" y="975"/>
                  </a:lnTo>
                  <a:lnTo>
                    <a:pt x="6510" y="905"/>
                  </a:lnTo>
                  <a:lnTo>
                    <a:pt x="6509" y="854"/>
                  </a:lnTo>
                  <a:lnTo>
                    <a:pt x="6504" y="815"/>
                  </a:lnTo>
                  <a:lnTo>
                    <a:pt x="6469" y="751"/>
                  </a:lnTo>
                  <a:lnTo>
                    <a:pt x="6420" y="714"/>
                  </a:lnTo>
                  <a:lnTo>
                    <a:pt x="6403" y="706"/>
                  </a:lnTo>
                  <a:lnTo>
                    <a:pt x="6367" y="740"/>
                  </a:lnTo>
                  <a:lnTo>
                    <a:pt x="6356" y="787"/>
                  </a:lnTo>
                  <a:lnTo>
                    <a:pt x="6333" y="804"/>
                  </a:lnTo>
                  <a:lnTo>
                    <a:pt x="6280" y="805"/>
                  </a:lnTo>
                  <a:lnTo>
                    <a:pt x="6270" y="784"/>
                  </a:lnTo>
                  <a:lnTo>
                    <a:pt x="6250" y="735"/>
                  </a:lnTo>
                  <a:lnTo>
                    <a:pt x="6222" y="705"/>
                  </a:lnTo>
                  <a:lnTo>
                    <a:pt x="6128" y="678"/>
                  </a:lnTo>
                  <a:lnTo>
                    <a:pt x="6044" y="652"/>
                  </a:lnTo>
                  <a:lnTo>
                    <a:pt x="5981" y="629"/>
                  </a:lnTo>
                  <a:lnTo>
                    <a:pt x="5943" y="620"/>
                  </a:lnTo>
                  <a:lnTo>
                    <a:pt x="5912" y="603"/>
                  </a:lnTo>
                  <a:lnTo>
                    <a:pt x="5896" y="577"/>
                  </a:lnTo>
                  <a:lnTo>
                    <a:pt x="5899" y="544"/>
                  </a:lnTo>
                  <a:lnTo>
                    <a:pt x="5912" y="519"/>
                  </a:lnTo>
                  <a:lnTo>
                    <a:pt x="5930" y="503"/>
                  </a:lnTo>
                  <a:lnTo>
                    <a:pt x="5923" y="481"/>
                  </a:lnTo>
                  <a:lnTo>
                    <a:pt x="5894" y="478"/>
                  </a:lnTo>
                  <a:lnTo>
                    <a:pt x="5877" y="505"/>
                  </a:lnTo>
                  <a:lnTo>
                    <a:pt x="5854" y="536"/>
                  </a:lnTo>
                  <a:lnTo>
                    <a:pt x="5807" y="568"/>
                  </a:lnTo>
                  <a:lnTo>
                    <a:pt x="5759" y="605"/>
                  </a:lnTo>
                  <a:lnTo>
                    <a:pt x="5735" y="624"/>
                  </a:lnTo>
                  <a:lnTo>
                    <a:pt x="5690" y="638"/>
                  </a:lnTo>
                  <a:lnTo>
                    <a:pt x="5656" y="666"/>
                  </a:lnTo>
                  <a:lnTo>
                    <a:pt x="5638" y="674"/>
                  </a:lnTo>
                  <a:lnTo>
                    <a:pt x="5635" y="637"/>
                  </a:lnTo>
                  <a:lnTo>
                    <a:pt x="5625" y="595"/>
                  </a:lnTo>
                  <a:lnTo>
                    <a:pt x="5598" y="584"/>
                  </a:lnTo>
                  <a:lnTo>
                    <a:pt x="5566" y="597"/>
                  </a:lnTo>
                  <a:lnTo>
                    <a:pt x="5541" y="626"/>
                  </a:lnTo>
                  <a:lnTo>
                    <a:pt x="5518" y="664"/>
                  </a:lnTo>
                  <a:lnTo>
                    <a:pt x="5476" y="687"/>
                  </a:lnTo>
                  <a:lnTo>
                    <a:pt x="5425" y="671"/>
                  </a:lnTo>
                  <a:lnTo>
                    <a:pt x="5379" y="666"/>
                  </a:lnTo>
                  <a:lnTo>
                    <a:pt x="5351" y="657"/>
                  </a:lnTo>
                  <a:lnTo>
                    <a:pt x="5331" y="613"/>
                  </a:lnTo>
                  <a:lnTo>
                    <a:pt x="5346" y="573"/>
                  </a:lnTo>
                  <a:lnTo>
                    <a:pt x="5336" y="551"/>
                  </a:lnTo>
                  <a:lnTo>
                    <a:pt x="5223" y="510"/>
                  </a:lnTo>
                  <a:lnTo>
                    <a:pt x="5162" y="494"/>
                  </a:lnTo>
                  <a:lnTo>
                    <a:pt x="5095" y="494"/>
                  </a:lnTo>
                  <a:lnTo>
                    <a:pt x="5038" y="479"/>
                  </a:lnTo>
                  <a:lnTo>
                    <a:pt x="4981" y="458"/>
                  </a:lnTo>
                  <a:lnTo>
                    <a:pt x="4943" y="434"/>
                  </a:lnTo>
                  <a:lnTo>
                    <a:pt x="4880" y="416"/>
                  </a:lnTo>
                  <a:lnTo>
                    <a:pt x="4815" y="408"/>
                  </a:lnTo>
                  <a:lnTo>
                    <a:pt x="4734" y="419"/>
                  </a:lnTo>
                  <a:lnTo>
                    <a:pt x="4691" y="414"/>
                  </a:lnTo>
                  <a:lnTo>
                    <a:pt x="4652" y="405"/>
                  </a:lnTo>
                  <a:lnTo>
                    <a:pt x="4599" y="423"/>
                  </a:lnTo>
                  <a:lnTo>
                    <a:pt x="4556" y="426"/>
                  </a:lnTo>
                  <a:lnTo>
                    <a:pt x="4503" y="416"/>
                  </a:lnTo>
                  <a:lnTo>
                    <a:pt x="4445" y="405"/>
                  </a:lnTo>
                  <a:lnTo>
                    <a:pt x="4400" y="399"/>
                  </a:lnTo>
                  <a:lnTo>
                    <a:pt x="4377" y="423"/>
                  </a:lnTo>
                  <a:lnTo>
                    <a:pt x="4353" y="456"/>
                  </a:lnTo>
                  <a:lnTo>
                    <a:pt x="4322" y="466"/>
                  </a:lnTo>
                  <a:lnTo>
                    <a:pt x="4318" y="503"/>
                  </a:lnTo>
                  <a:lnTo>
                    <a:pt x="4326" y="558"/>
                  </a:lnTo>
                  <a:lnTo>
                    <a:pt x="4346" y="601"/>
                  </a:lnTo>
                  <a:lnTo>
                    <a:pt x="4393" y="678"/>
                  </a:lnTo>
                  <a:lnTo>
                    <a:pt x="4458" y="756"/>
                  </a:lnTo>
                  <a:lnTo>
                    <a:pt x="4477" y="881"/>
                  </a:lnTo>
                  <a:lnTo>
                    <a:pt x="4493" y="911"/>
                  </a:lnTo>
                  <a:lnTo>
                    <a:pt x="4527" y="933"/>
                  </a:lnTo>
                  <a:lnTo>
                    <a:pt x="4551" y="952"/>
                  </a:lnTo>
                  <a:lnTo>
                    <a:pt x="4553" y="983"/>
                  </a:lnTo>
                  <a:lnTo>
                    <a:pt x="4606" y="1059"/>
                  </a:lnTo>
                  <a:lnTo>
                    <a:pt x="4648" y="1080"/>
                  </a:lnTo>
                  <a:lnTo>
                    <a:pt x="4672" y="1108"/>
                  </a:lnTo>
                  <a:lnTo>
                    <a:pt x="4695" y="1196"/>
                  </a:lnTo>
                  <a:lnTo>
                    <a:pt x="4680" y="1221"/>
                  </a:lnTo>
                  <a:lnTo>
                    <a:pt x="4663" y="1237"/>
                  </a:lnTo>
                  <a:lnTo>
                    <a:pt x="4679" y="1255"/>
                  </a:lnTo>
                  <a:lnTo>
                    <a:pt x="4738" y="1256"/>
                  </a:lnTo>
                  <a:lnTo>
                    <a:pt x="4755" y="1265"/>
                  </a:lnTo>
                  <a:lnTo>
                    <a:pt x="4771" y="1282"/>
                  </a:lnTo>
                  <a:lnTo>
                    <a:pt x="4784" y="1302"/>
                  </a:lnTo>
                  <a:lnTo>
                    <a:pt x="4792" y="1330"/>
                  </a:lnTo>
                  <a:lnTo>
                    <a:pt x="4755" y="1350"/>
                  </a:lnTo>
                  <a:lnTo>
                    <a:pt x="4725" y="1356"/>
                  </a:lnTo>
                  <a:lnTo>
                    <a:pt x="4679" y="1358"/>
                  </a:lnTo>
                  <a:lnTo>
                    <a:pt x="4639" y="1359"/>
                  </a:lnTo>
                  <a:lnTo>
                    <a:pt x="4625" y="1385"/>
                  </a:lnTo>
                  <a:lnTo>
                    <a:pt x="4672" y="1391"/>
                  </a:lnTo>
                  <a:lnTo>
                    <a:pt x="4732" y="1379"/>
                  </a:lnTo>
                  <a:lnTo>
                    <a:pt x="4770" y="1365"/>
                  </a:lnTo>
                  <a:lnTo>
                    <a:pt x="4806" y="1364"/>
                  </a:lnTo>
                  <a:lnTo>
                    <a:pt x="4829" y="1376"/>
                  </a:lnTo>
                  <a:lnTo>
                    <a:pt x="4842" y="1393"/>
                  </a:lnTo>
                  <a:lnTo>
                    <a:pt x="4794" y="1418"/>
                  </a:lnTo>
                  <a:lnTo>
                    <a:pt x="4754" y="1444"/>
                  </a:lnTo>
                  <a:lnTo>
                    <a:pt x="4679" y="1499"/>
                  </a:lnTo>
                  <a:lnTo>
                    <a:pt x="4648" y="1527"/>
                  </a:lnTo>
                  <a:lnTo>
                    <a:pt x="4649" y="1534"/>
                  </a:lnTo>
                  <a:lnTo>
                    <a:pt x="4658" y="1576"/>
                  </a:lnTo>
                  <a:lnTo>
                    <a:pt x="4659" y="1589"/>
                  </a:lnTo>
                  <a:lnTo>
                    <a:pt x="4679" y="1614"/>
                  </a:lnTo>
                  <a:lnTo>
                    <a:pt x="4728" y="1626"/>
                  </a:lnTo>
                  <a:lnTo>
                    <a:pt x="4783" y="1626"/>
                  </a:lnTo>
                  <a:lnTo>
                    <a:pt x="4831" y="1614"/>
                  </a:lnTo>
                  <a:lnTo>
                    <a:pt x="4853" y="1582"/>
                  </a:lnTo>
                  <a:lnTo>
                    <a:pt x="4866" y="1548"/>
                  </a:lnTo>
                  <a:lnTo>
                    <a:pt x="4880" y="1506"/>
                  </a:lnTo>
                  <a:lnTo>
                    <a:pt x="4910" y="1470"/>
                  </a:lnTo>
                  <a:lnTo>
                    <a:pt x="4937" y="1476"/>
                  </a:lnTo>
                  <a:lnTo>
                    <a:pt x="4972" y="1530"/>
                  </a:lnTo>
                  <a:lnTo>
                    <a:pt x="4987" y="1566"/>
                  </a:lnTo>
                  <a:lnTo>
                    <a:pt x="4943" y="1612"/>
                  </a:lnTo>
                  <a:lnTo>
                    <a:pt x="4911" y="1641"/>
                  </a:lnTo>
                  <a:lnTo>
                    <a:pt x="4860" y="1677"/>
                  </a:lnTo>
                  <a:lnTo>
                    <a:pt x="4805" y="1733"/>
                  </a:lnTo>
                  <a:lnTo>
                    <a:pt x="4766" y="1751"/>
                  </a:lnTo>
                  <a:lnTo>
                    <a:pt x="4726" y="1765"/>
                  </a:lnTo>
                  <a:lnTo>
                    <a:pt x="4662" y="1763"/>
                  </a:lnTo>
                  <a:lnTo>
                    <a:pt x="4589" y="1766"/>
                  </a:lnTo>
                  <a:lnTo>
                    <a:pt x="4421" y="1793"/>
                  </a:lnTo>
                  <a:lnTo>
                    <a:pt x="4366" y="1798"/>
                  </a:lnTo>
                  <a:lnTo>
                    <a:pt x="4332" y="1850"/>
                  </a:lnTo>
                  <a:lnTo>
                    <a:pt x="4340" y="1867"/>
                  </a:lnTo>
                  <a:lnTo>
                    <a:pt x="4382" y="1872"/>
                  </a:lnTo>
                  <a:lnTo>
                    <a:pt x="4422" y="1872"/>
                  </a:lnTo>
                  <a:lnTo>
                    <a:pt x="4452" y="1885"/>
                  </a:lnTo>
                  <a:lnTo>
                    <a:pt x="4424" y="1913"/>
                  </a:lnTo>
                  <a:lnTo>
                    <a:pt x="4369" y="1935"/>
                  </a:lnTo>
                  <a:lnTo>
                    <a:pt x="4355" y="1918"/>
                  </a:lnTo>
                  <a:lnTo>
                    <a:pt x="4295" y="1935"/>
                  </a:lnTo>
                  <a:lnTo>
                    <a:pt x="4277" y="2047"/>
                  </a:lnTo>
                  <a:lnTo>
                    <a:pt x="4310" y="2093"/>
                  </a:lnTo>
                  <a:lnTo>
                    <a:pt x="4367" y="2133"/>
                  </a:lnTo>
                  <a:lnTo>
                    <a:pt x="4419" y="2143"/>
                  </a:lnTo>
                  <a:lnTo>
                    <a:pt x="4457" y="2137"/>
                  </a:lnTo>
                  <a:lnTo>
                    <a:pt x="4483" y="2110"/>
                  </a:lnTo>
                  <a:lnTo>
                    <a:pt x="4548" y="2087"/>
                  </a:lnTo>
                  <a:lnTo>
                    <a:pt x="4569" y="2101"/>
                  </a:lnTo>
                  <a:lnTo>
                    <a:pt x="4601" y="2119"/>
                  </a:lnTo>
                  <a:lnTo>
                    <a:pt x="4649" y="2094"/>
                  </a:lnTo>
                  <a:lnTo>
                    <a:pt x="4665" y="2095"/>
                  </a:lnTo>
                  <a:lnTo>
                    <a:pt x="4683" y="2125"/>
                  </a:lnTo>
                  <a:lnTo>
                    <a:pt x="4711" y="2148"/>
                  </a:lnTo>
                  <a:lnTo>
                    <a:pt x="4750" y="2148"/>
                  </a:lnTo>
                  <a:lnTo>
                    <a:pt x="4785" y="2111"/>
                  </a:lnTo>
                  <a:lnTo>
                    <a:pt x="4838" y="2061"/>
                  </a:lnTo>
                  <a:lnTo>
                    <a:pt x="4878" y="2040"/>
                  </a:lnTo>
                  <a:lnTo>
                    <a:pt x="4870" y="2067"/>
                  </a:lnTo>
                  <a:lnTo>
                    <a:pt x="4848" y="2149"/>
                  </a:lnTo>
                  <a:lnTo>
                    <a:pt x="4791" y="2174"/>
                  </a:lnTo>
                  <a:lnTo>
                    <a:pt x="4755" y="2182"/>
                  </a:lnTo>
                  <a:lnTo>
                    <a:pt x="4709" y="2189"/>
                  </a:lnTo>
                  <a:lnTo>
                    <a:pt x="4697" y="2212"/>
                  </a:lnTo>
                  <a:lnTo>
                    <a:pt x="4692" y="2293"/>
                  </a:lnTo>
                  <a:lnTo>
                    <a:pt x="4669" y="2333"/>
                  </a:lnTo>
                  <a:lnTo>
                    <a:pt x="4669" y="2365"/>
                  </a:lnTo>
                  <a:lnTo>
                    <a:pt x="4674" y="2438"/>
                  </a:lnTo>
                  <a:lnTo>
                    <a:pt x="4689" y="2480"/>
                  </a:lnTo>
                  <a:lnTo>
                    <a:pt x="4704" y="2513"/>
                  </a:lnTo>
                  <a:lnTo>
                    <a:pt x="4720" y="2532"/>
                  </a:lnTo>
                  <a:lnTo>
                    <a:pt x="4774" y="2524"/>
                  </a:lnTo>
                  <a:lnTo>
                    <a:pt x="4812" y="2518"/>
                  </a:lnTo>
                  <a:lnTo>
                    <a:pt x="4839" y="2527"/>
                  </a:lnTo>
                  <a:lnTo>
                    <a:pt x="4907" y="2649"/>
                  </a:lnTo>
                  <a:lnTo>
                    <a:pt x="4921" y="2681"/>
                  </a:lnTo>
                  <a:lnTo>
                    <a:pt x="4926" y="2733"/>
                  </a:lnTo>
                  <a:lnTo>
                    <a:pt x="4910" y="2770"/>
                  </a:lnTo>
                  <a:lnTo>
                    <a:pt x="4879" y="2786"/>
                  </a:lnTo>
                  <a:lnTo>
                    <a:pt x="4829" y="2772"/>
                  </a:lnTo>
                  <a:lnTo>
                    <a:pt x="4797" y="2751"/>
                  </a:lnTo>
                  <a:lnTo>
                    <a:pt x="4746" y="2760"/>
                  </a:lnTo>
                  <a:lnTo>
                    <a:pt x="4702" y="2785"/>
                  </a:lnTo>
                  <a:lnTo>
                    <a:pt x="4695" y="2807"/>
                  </a:lnTo>
                  <a:lnTo>
                    <a:pt x="4701" y="2835"/>
                  </a:lnTo>
                  <a:lnTo>
                    <a:pt x="4746" y="2919"/>
                  </a:lnTo>
                  <a:lnTo>
                    <a:pt x="4774" y="2955"/>
                  </a:lnTo>
                  <a:lnTo>
                    <a:pt x="4800" y="2999"/>
                  </a:lnTo>
                  <a:lnTo>
                    <a:pt x="4857" y="3099"/>
                  </a:lnTo>
                  <a:lnTo>
                    <a:pt x="4876" y="3130"/>
                  </a:lnTo>
                  <a:lnTo>
                    <a:pt x="4905" y="3150"/>
                  </a:lnTo>
                  <a:lnTo>
                    <a:pt x="4939" y="3158"/>
                  </a:lnTo>
                  <a:lnTo>
                    <a:pt x="4992" y="3160"/>
                  </a:lnTo>
                  <a:lnTo>
                    <a:pt x="5051" y="3149"/>
                  </a:lnTo>
                  <a:lnTo>
                    <a:pt x="5271" y="3173"/>
                  </a:lnTo>
                  <a:lnTo>
                    <a:pt x="5359" y="3187"/>
                  </a:lnTo>
                  <a:lnTo>
                    <a:pt x="5425" y="3218"/>
                  </a:lnTo>
                  <a:lnTo>
                    <a:pt x="5460" y="3231"/>
                  </a:lnTo>
                  <a:lnTo>
                    <a:pt x="5483" y="3255"/>
                  </a:lnTo>
                  <a:lnTo>
                    <a:pt x="5603" y="3420"/>
                  </a:lnTo>
                  <a:lnTo>
                    <a:pt x="5608" y="3490"/>
                  </a:lnTo>
                  <a:lnTo>
                    <a:pt x="5688" y="3593"/>
                  </a:lnTo>
                  <a:lnTo>
                    <a:pt x="5735" y="3615"/>
                  </a:lnTo>
                  <a:lnTo>
                    <a:pt x="5764" y="3639"/>
                  </a:lnTo>
                  <a:lnTo>
                    <a:pt x="5821" y="3753"/>
                  </a:lnTo>
                  <a:lnTo>
                    <a:pt x="5803" y="3797"/>
                  </a:lnTo>
                  <a:lnTo>
                    <a:pt x="5809" y="3831"/>
                  </a:lnTo>
                  <a:lnTo>
                    <a:pt x="5864" y="3907"/>
                  </a:lnTo>
                  <a:lnTo>
                    <a:pt x="5885" y="3929"/>
                  </a:lnTo>
                  <a:lnTo>
                    <a:pt x="5860" y="3943"/>
                  </a:lnTo>
                  <a:lnTo>
                    <a:pt x="5836" y="3929"/>
                  </a:lnTo>
                  <a:lnTo>
                    <a:pt x="5814" y="3901"/>
                  </a:lnTo>
                  <a:lnTo>
                    <a:pt x="5711" y="3695"/>
                  </a:lnTo>
                  <a:lnTo>
                    <a:pt x="5679" y="3659"/>
                  </a:lnTo>
                  <a:lnTo>
                    <a:pt x="5652" y="3638"/>
                  </a:lnTo>
                  <a:lnTo>
                    <a:pt x="5548" y="3511"/>
                  </a:lnTo>
                  <a:lnTo>
                    <a:pt x="5514" y="3442"/>
                  </a:lnTo>
                  <a:lnTo>
                    <a:pt x="5456" y="3319"/>
                  </a:lnTo>
                  <a:lnTo>
                    <a:pt x="5407" y="3272"/>
                  </a:lnTo>
                  <a:lnTo>
                    <a:pt x="5363" y="3260"/>
                  </a:lnTo>
                  <a:lnTo>
                    <a:pt x="5312" y="3242"/>
                  </a:lnTo>
                  <a:lnTo>
                    <a:pt x="5215" y="3237"/>
                  </a:lnTo>
                  <a:lnTo>
                    <a:pt x="5144" y="3242"/>
                  </a:lnTo>
                  <a:lnTo>
                    <a:pt x="5070" y="3251"/>
                  </a:lnTo>
                  <a:lnTo>
                    <a:pt x="5006" y="3281"/>
                  </a:lnTo>
                  <a:lnTo>
                    <a:pt x="4956" y="3300"/>
                  </a:lnTo>
                  <a:lnTo>
                    <a:pt x="4861" y="3320"/>
                  </a:lnTo>
                  <a:lnTo>
                    <a:pt x="4776" y="3335"/>
                  </a:lnTo>
                  <a:lnTo>
                    <a:pt x="4697" y="3330"/>
                  </a:lnTo>
                  <a:lnTo>
                    <a:pt x="4636" y="3318"/>
                  </a:lnTo>
                  <a:lnTo>
                    <a:pt x="4577" y="3293"/>
                  </a:lnTo>
                  <a:lnTo>
                    <a:pt x="4535" y="3271"/>
                  </a:lnTo>
                  <a:lnTo>
                    <a:pt x="4500" y="3244"/>
                  </a:lnTo>
                  <a:lnTo>
                    <a:pt x="4479" y="3211"/>
                  </a:lnTo>
                  <a:lnTo>
                    <a:pt x="4466" y="3188"/>
                  </a:lnTo>
                  <a:lnTo>
                    <a:pt x="4448" y="3158"/>
                  </a:lnTo>
                  <a:close/>
                  <a:moveTo>
                    <a:pt x="3251" y="3425"/>
                  </a:moveTo>
                  <a:lnTo>
                    <a:pt x="3200" y="3419"/>
                  </a:lnTo>
                  <a:lnTo>
                    <a:pt x="3142" y="3420"/>
                  </a:lnTo>
                  <a:lnTo>
                    <a:pt x="3132" y="3464"/>
                  </a:lnTo>
                  <a:lnTo>
                    <a:pt x="3188" y="3456"/>
                  </a:lnTo>
                  <a:lnTo>
                    <a:pt x="3215" y="3462"/>
                  </a:lnTo>
                  <a:lnTo>
                    <a:pt x="3253" y="3467"/>
                  </a:lnTo>
                  <a:lnTo>
                    <a:pt x="3289" y="3467"/>
                  </a:lnTo>
                  <a:lnTo>
                    <a:pt x="3316" y="3466"/>
                  </a:lnTo>
                  <a:lnTo>
                    <a:pt x="3320" y="3452"/>
                  </a:lnTo>
                  <a:lnTo>
                    <a:pt x="3307" y="3437"/>
                  </a:lnTo>
                  <a:lnTo>
                    <a:pt x="3303" y="3427"/>
                  </a:lnTo>
                  <a:lnTo>
                    <a:pt x="3251" y="3425"/>
                  </a:lnTo>
                  <a:close/>
                  <a:moveTo>
                    <a:pt x="3014" y="3461"/>
                  </a:moveTo>
                  <a:lnTo>
                    <a:pt x="2946" y="3458"/>
                  </a:lnTo>
                  <a:lnTo>
                    <a:pt x="2897" y="3464"/>
                  </a:lnTo>
                  <a:lnTo>
                    <a:pt x="2856" y="3480"/>
                  </a:lnTo>
                  <a:lnTo>
                    <a:pt x="2844" y="3500"/>
                  </a:lnTo>
                  <a:lnTo>
                    <a:pt x="2858" y="3528"/>
                  </a:lnTo>
                  <a:lnTo>
                    <a:pt x="2897" y="3526"/>
                  </a:lnTo>
                  <a:lnTo>
                    <a:pt x="2955" y="3511"/>
                  </a:lnTo>
                  <a:lnTo>
                    <a:pt x="2997" y="3512"/>
                  </a:lnTo>
                  <a:lnTo>
                    <a:pt x="3039" y="3507"/>
                  </a:lnTo>
                  <a:lnTo>
                    <a:pt x="3058" y="3500"/>
                  </a:lnTo>
                  <a:lnTo>
                    <a:pt x="3078" y="3467"/>
                  </a:lnTo>
                  <a:lnTo>
                    <a:pt x="3060" y="3458"/>
                  </a:lnTo>
                  <a:lnTo>
                    <a:pt x="3014" y="3461"/>
                  </a:lnTo>
                  <a:close/>
                  <a:moveTo>
                    <a:pt x="2760" y="3512"/>
                  </a:moveTo>
                  <a:lnTo>
                    <a:pt x="2703" y="3516"/>
                  </a:lnTo>
                  <a:lnTo>
                    <a:pt x="2644" y="3519"/>
                  </a:lnTo>
                  <a:lnTo>
                    <a:pt x="2597" y="3521"/>
                  </a:lnTo>
                  <a:lnTo>
                    <a:pt x="2553" y="3530"/>
                  </a:lnTo>
                  <a:lnTo>
                    <a:pt x="2525" y="3546"/>
                  </a:lnTo>
                  <a:lnTo>
                    <a:pt x="2521" y="3573"/>
                  </a:lnTo>
                  <a:lnTo>
                    <a:pt x="2539" y="3617"/>
                  </a:lnTo>
                  <a:lnTo>
                    <a:pt x="2560" y="3623"/>
                  </a:lnTo>
                  <a:lnTo>
                    <a:pt x="2588" y="3598"/>
                  </a:lnTo>
                  <a:lnTo>
                    <a:pt x="2614" y="3563"/>
                  </a:lnTo>
                  <a:lnTo>
                    <a:pt x="2666" y="3558"/>
                  </a:lnTo>
                  <a:lnTo>
                    <a:pt x="2729" y="3554"/>
                  </a:lnTo>
                  <a:lnTo>
                    <a:pt x="2765" y="3552"/>
                  </a:lnTo>
                  <a:lnTo>
                    <a:pt x="2793" y="3540"/>
                  </a:lnTo>
                  <a:lnTo>
                    <a:pt x="2801" y="3521"/>
                  </a:lnTo>
                  <a:lnTo>
                    <a:pt x="2787" y="3507"/>
                  </a:lnTo>
                  <a:lnTo>
                    <a:pt x="2760" y="3512"/>
                  </a:lnTo>
                  <a:close/>
                  <a:moveTo>
                    <a:pt x="2444" y="3583"/>
                  </a:moveTo>
                  <a:lnTo>
                    <a:pt x="2398" y="3580"/>
                  </a:lnTo>
                  <a:lnTo>
                    <a:pt x="2361" y="3589"/>
                  </a:lnTo>
                  <a:lnTo>
                    <a:pt x="2366" y="3610"/>
                  </a:lnTo>
                  <a:lnTo>
                    <a:pt x="2396" y="3636"/>
                  </a:lnTo>
                  <a:lnTo>
                    <a:pt x="2434" y="3638"/>
                  </a:lnTo>
                  <a:lnTo>
                    <a:pt x="2471" y="3628"/>
                  </a:lnTo>
                  <a:lnTo>
                    <a:pt x="2476" y="3593"/>
                  </a:lnTo>
                  <a:lnTo>
                    <a:pt x="2444" y="3583"/>
                  </a:lnTo>
                  <a:close/>
                  <a:moveTo>
                    <a:pt x="2159" y="3609"/>
                  </a:moveTo>
                  <a:lnTo>
                    <a:pt x="2081" y="3623"/>
                  </a:lnTo>
                  <a:lnTo>
                    <a:pt x="2031" y="3630"/>
                  </a:lnTo>
                  <a:lnTo>
                    <a:pt x="2006" y="3642"/>
                  </a:lnTo>
                  <a:lnTo>
                    <a:pt x="2009" y="3667"/>
                  </a:lnTo>
                  <a:lnTo>
                    <a:pt x="2047" y="3686"/>
                  </a:lnTo>
                  <a:lnTo>
                    <a:pt x="2117" y="3683"/>
                  </a:lnTo>
                  <a:lnTo>
                    <a:pt x="2185" y="3664"/>
                  </a:lnTo>
                  <a:lnTo>
                    <a:pt x="2268" y="3662"/>
                  </a:lnTo>
                  <a:lnTo>
                    <a:pt x="2316" y="3652"/>
                  </a:lnTo>
                  <a:lnTo>
                    <a:pt x="2340" y="3636"/>
                  </a:lnTo>
                  <a:lnTo>
                    <a:pt x="2337" y="3616"/>
                  </a:lnTo>
                  <a:lnTo>
                    <a:pt x="2321" y="3602"/>
                  </a:lnTo>
                  <a:lnTo>
                    <a:pt x="2289" y="3600"/>
                  </a:lnTo>
                  <a:lnTo>
                    <a:pt x="2243" y="3602"/>
                  </a:lnTo>
                  <a:lnTo>
                    <a:pt x="2159" y="3609"/>
                  </a:lnTo>
                  <a:close/>
                  <a:moveTo>
                    <a:pt x="1765" y="3713"/>
                  </a:moveTo>
                  <a:lnTo>
                    <a:pt x="1667" y="3728"/>
                  </a:lnTo>
                  <a:lnTo>
                    <a:pt x="1598" y="3736"/>
                  </a:lnTo>
                  <a:lnTo>
                    <a:pt x="1559" y="3746"/>
                  </a:lnTo>
                  <a:lnTo>
                    <a:pt x="1565" y="3769"/>
                  </a:lnTo>
                  <a:lnTo>
                    <a:pt x="1592" y="3781"/>
                  </a:lnTo>
                  <a:lnTo>
                    <a:pt x="1644" y="3781"/>
                  </a:lnTo>
                  <a:lnTo>
                    <a:pt x="1720" y="3771"/>
                  </a:lnTo>
                  <a:lnTo>
                    <a:pt x="1774" y="3764"/>
                  </a:lnTo>
                  <a:lnTo>
                    <a:pt x="1818" y="3759"/>
                  </a:lnTo>
                  <a:lnTo>
                    <a:pt x="1878" y="3753"/>
                  </a:lnTo>
                  <a:lnTo>
                    <a:pt x="1920" y="3741"/>
                  </a:lnTo>
                  <a:lnTo>
                    <a:pt x="1941" y="3726"/>
                  </a:lnTo>
                  <a:lnTo>
                    <a:pt x="1937" y="3702"/>
                  </a:lnTo>
                  <a:lnTo>
                    <a:pt x="1910" y="3699"/>
                  </a:lnTo>
                  <a:lnTo>
                    <a:pt x="1873" y="3701"/>
                  </a:lnTo>
                  <a:lnTo>
                    <a:pt x="1765" y="3713"/>
                  </a:lnTo>
                  <a:close/>
                  <a:moveTo>
                    <a:pt x="1613" y="3802"/>
                  </a:moveTo>
                  <a:lnTo>
                    <a:pt x="1566" y="3826"/>
                  </a:lnTo>
                  <a:lnTo>
                    <a:pt x="1567" y="3863"/>
                  </a:lnTo>
                  <a:lnTo>
                    <a:pt x="1592" y="3889"/>
                  </a:lnTo>
                  <a:lnTo>
                    <a:pt x="1630" y="3882"/>
                  </a:lnTo>
                  <a:lnTo>
                    <a:pt x="1654" y="3817"/>
                  </a:lnTo>
                  <a:lnTo>
                    <a:pt x="1613" y="3802"/>
                  </a:lnTo>
                  <a:close/>
                  <a:moveTo>
                    <a:pt x="1417" y="3891"/>
                  </a:moveTo>
                  <a:lnTo>
                    <a:pt x="1362" y="3900"/>
                  </a:lnTo>
                  <a:lnTo>
                    <a:pt x="1317" y="3923"/>
                  </a:lnTo>
                  <a:lnTo>
                    <a:pt x="1274" y="3935"/>
                  </a:lnTo>
                  <a:lnTo>
                    <a:pt x="1244" y="3945"/>
                  </a:lnTo>
                  <a:lnTo>
                    <a:pt x="1229" y="3968"/>
                  </a:lnTo>
                  <a:lnTo>
                    <a:pt x="1259" y="4001"/>
                  </a:lnTo>
                  <a:lnTo>
                    <a:pt x="1298" y="4033"/>
                  </a:lnTo>
                  <a:lnTo>
                    <a:pt x="1337" y="4049"/>
                  </a:lnTo>
                  <a:lnTo>
                    <a:pt x="1374" y="4054"/>
                  </a:lnTo>
                  <a:lnTo>
                    <a:pt x="1392" y="4042"/>
                  </a:lnTo>
                  <a:lnTo>
                    <a:pt x="1376" y="4006"/>
                  </a:lnTo>
                  <a:lnTo>
                    <a:pt x="1390" y="3972"/>
                  </a:lnTo>
                  <a:lnTo>
                    <a:pt x="1435" y="3960"/>
                  </a:lnTo>
                  <a:lnTo>
                    <a:pt x="1465" y="3950"/>
                  </a:lnTo>
                  <a:lnTo>
                    <a:pt x="1476" y="3919"/>
                  </a:lnTo>
                  <a:lnTo>
                    <a:pt x="1452" y="3907"/>
                  </a:lnTo>
                  <a:lnTo>
                    <a:pt x="1417" y="3891"/>
                  </a:lnTo>
                  <a:close/>
                  <a:moveTo>
                    <a:pt x="8877" y="2802"/>
                  </a:moveTo>
                  <a:lnTo>
                    <a:pt x="8829" y="2813"/>
                  </a:lnTo>
                  <a:lnTo>
                    <a:pt x="8796" y="2832"/>
                  </a:lnTo>
                  <a:lnTo>
                    <a:pt x="8763" y="2851"/>
                  </a:lnTo>
                  <a:lnTo>
                    <a:pt x="8743" y="2867"/>
                  </a:lnTo>
                  <a:lnTo>
                    <a:pt x="8724" y="2880"/>
                  </a:lnTo>
                  <a:lnTo>
                    <a:pt x="8721" y="2909"/>
                  </a:lnTo>
                  <a:lnTo>
                    <a:pt x="8733" y="2940"/>
                  </a:lnTo>
                  <a:lnTo>
                    <a:pt x="8753" y="2959"/>
                  </a:lnTo>
                  <a:lnTo>
                    <a:pt x="8781" y="2971"/>
                  </a:lnTo>
                  <a:lnTo>
                    <a:pt x="8796" y="2964"/>
                  </a:lnTo>
                  <a:lnTo>
                    <a:pt x="8801" y="2940"/>
                  </a:lnTo>
                  <a:lnTo>
                    <a:pt x="8802" y="2909"/>
                  </a:lnTo>
                  <a:lnTo>
                    <a:pt x="8825" y="2882"/>
                  </a:lnTo>
                  <a:lnTo>
                    <a:pt x="8834" y="2891"/>
                  </a:lnTo>
                  <a:lnTo>
                    <a:pt x="8827" y="2927"/>
                  </a:lnTo>
                  <a:lnTo>
                    <a:pt x="8818" y="2955"/>
                  </a:lnTo>
                  <a:lnTo>
                    <a:pt x="8824" y="2977"/>
                  </a:lnTo>
                  <a:lnTo>
                    <a:pt x="8842" y="2984"/>
                  </a:lnTo>
                  <a:lnTo>
                    <a:pt x="8864" y="2978"/>
                  </a:lnTo>
                  <a:lnTo>
                    <a:pt x="8866" y="2946"/>
                  </a:lnTo>
                  <a:lnTo>
                    <a:pt x="8875" y="2903"/>
                  </a:lnTo>
                  <a:lnTo>
                    <a:pt x="8895" y="2875"/>
                  </a:lnTo>
                  <a:lnTo>
                    <a:pt x="8912" y="2849"/>
                  </a:lnTo>
                  <a:lnTo>
                    <a:pt x="8922" y="2824"/>
                  </a:lnTo>
                  <a:lnTo>
                    <a:pt x="8920" y="2807"/>
                  </a:lnTo>
                  <a:lnTo>
                    <a:pt x="8877" y="2802"/>
                  </a:lnTo>
                  <a:close/>
                  <a:moveTo>
                    <a:pt x="12590" y="2417"/>
                  </a:moveTo>
                  <a:lnTo>
                    <a:pt x="12555" y="2396"/>
                  </a:lnTo>
                  <a:lnTo>
                    <a:pt x="12514" y="2404"/>
                  </a:lnTo>
                  <a:lnTo>
                    <a:pt x="12513" y="2458"/>
                  </a:lnTo>
                  <a:lnTo>
                    <a:pt x="12532" y="2492"/>
                  </a:lnTo>
                  <a:lnTo>
                    <a:pt x="12556" y="2532"/>
                  </a:lnTo>
                  <a:lnTo>
                    <a:pt x="12577" y="2564"/>
                  </a:lnTo>
                  <a:lnTo>
                    <a:pt x="12577" y="2591"/>
                  </a:lnTo>
                  <a:lnTo>
                    <a:pt x="12590" y="2638"/>
                  </a:lnTo>
                  <a:lnTo>
                    <a:pt x="12575" y="2717"/>
                  </a:lnTo>
                  <a:lnTo>
                    <a:pt x="12560" y="2751"/>
                  </a:lnTo>
                  <a:lnTo>
                    <a:pt x="12551" y="2774"/>
                  </a:lnTo>
                  <a:lnTo>
                    <a:pt x="12590" y="2804"/>
                  </a:lnTo>
                  <a:lnTo>
                    <a:pt x="12625" y="2756"/>
                  </a:lnTo>
                  <a:lnTo>
                    <a:pt x="12656" y="2743"/>
                  </a:lnTo>
                  <a:lnTo>
                    <a:pt x="12669" y="2771"/>
                  </a:lnTo>
                  <a:lnTo>
                    <a:pt x="12645" y="2822"/>
                  </a:lnTo>
                  <a:lnTo>
                    <a:pt x="12671" y="2860"/>
                  </a:lnTo>
                  <a:lnTo>
                    <a:pt x="12724" y="2862"/>
                  </a:lnTo>
                  <a:lnTo>
                    <a:pt x="12750" y="2814"/>
                  </a:lnTo>
                  <a:lnTo>
                    <a:pt x="12743" y="2764"/>
                  </a:lnTo>
                  <a:lnTo>
                    <a:pt x="12791" y="2730"/>
                  </a:lnTo>
                  <a:lnTo>
                    <a:pt x="12849" y="2733"/>
                  </a:lnTo>
                  <a:lnTo>
                    <a:pt x="12889" y="2783"/>
                  </a:lnTo>
                  <a:lnTo>
                    <a:pt x="12930" y="2832"/>
                  </a:lnTo>
                  <a:lnTo>
                    <a:pt x="12940" y="2936"/>
                  </a:lnTo>
                  <a:lnTo>
                    <a:pt x="12920" y="2984"/>
                  </a:lnTo>
                  <a:lnTo>
                    <a:pt x="12897" y="3002"/>
                  </a:lnTo>
                  <a:lnTo>
                    <a:pt x="12826" y="2966"/>
                  </a:lnTo>
                  <a:lnTo>
                    <a:pt x="12813" y="2906"/>
                  </a:lnTo>
                  <a:lnTo>
                    <a:pt x="12752" y="2893"/>
                  </a:lnTo>
                  <a:lnTo>
                    <a:pt x="12736" y="2923"/>
                  </a:lnTo>
                  <a:lnTo>
                    <a:pt x="12740" y="2964"/>
                  </a:lnTo>
                  <a:lnTo>
                    <a:pt x="12767" y="3009"/>
                  </a:lnTo>
                  <a:lnTo>
                    <a:pt x="12791" y="3109"/>
                  </a:lnTo>
                  <a:lnTo>
                    <a:pt x="12757" y="3155"/>
                  </a:lnTo>
                  <a:lnTo>
                    <a:pt x="12709" y="3193"/>
                  </a:lnTo>
                  <a:lnTo>
                    <a:pt x="12674" y="3208"/>
                  </a:lnTo>
                  <a:lnTo>
                    <a:pt x="12638" y="3236"/>
                  </a:lnTo>
                  <a:lnTo>
                    <a:pt x="12643" y="3273"/>
                  </a:lnTo>
                  <a:lnTo>
                    <a:pt x="12704" y="3297"/>
                  </a:lnTo>
                  <a:lnTo>
                    <a:pt x="12780" y="3292"/>
                  </a:lnTo>
                  <a:lnTo>
                    <a:pt x="12875" y="3251"/>
                  </a:lnTo>
                  <a:lnTo>
                    <a:pt x="12957" y="3236"/>
                  </a:lnTo>
                  <a:lnTo>
                    <a:pt x="13029" y="3244"/>
                  </a:lnTo>
                  <a:lnTo>
                    <a:pt x="13113" y="3244"/>
                  </a:lnTo>
                  <a:lnTo>
                    <a:pt x="13176" y="3232"/>
                  </a:lnTo>
                  <a:lnTo>
                    <a:pt x="13197" y="3184"/>
                  </a:lnTo>
                  <a:lnTo>
                    <a:pt x="13211" y="3107"/>
                  </a:lnTo>
                  <a:lnTo>
                    <a:pt x="13230" y="3058"/>
                  </a:lnTo>
                  <a:lnTo>
                    <a:pt x="13168" y="2984"/>
                  </a:lnTo>
                  <a:lnTo>
                    <a:pt x="13118" y="2913"/>
                  </a:lnTo>
                  <a:lnTo>
                    <a:pt x="13060" y="2875"/>
                  </a:lnTo>
                  <a:lnTo>
                    <a:pt x="12875" y="2706"/>
                  </a:lnTo>
                  <a:lnTo>
                    <a:pt x="12826" y="2670"/>
                  </a:lnTo>
                  <a:lnTo>
                    <a:pt x="12748" y="2639"/>
                  </a:lnTo>
                  <a:lnTo>
                    <a:pt x="12697" y="2606"/>
                  </a:lnTo>
                  <a:lnTo>
                    <a:pt x="12648" y="2540"/>
                  </a:lnTo>
                  <a:lnTo>
                    <a:pt x="12616" y="2500"/>
                  </a:lnTo>
                  <a:lnTo>
                    <a:pt x="12608" y="2462"/>
                  </a:lnTo>
                  <a:lnTo>
                    <a:pt x="12590" y="2417"/>
                  </a:lnTo>
                  <a:close/>
                  <a:moveTo>
                    <a:pt x="11842" y="1031"/>
                  </a:moveTo>
                  <a:lnTo>
                    <a:pt x="11782" y="1048"/>
                  </a:lnTo>
                  <a:lnTo>
                    <a:pt x="11753" y="1049"/>
                  </a:lnTo>
                  <a:lnTo>
                    <a:pt x="11713" y="1066"/>
                  </a:lnTo>
                  <a:lnTo>
                    <a:pt x="11678" y="1097"/>
                  </a:lnTo>
                  <a:lnTo>
                    <a:pt x="11646" y="1113"/>
                  </a:lnTo>
                  <a:lnTo>
                    <a:pt x="11645" y="1142"/>
                  </a:lnTo>
                  <a:lnTo>
                    <a:pt x="11645" y="1184"/>
                  </a:lnTo>
                  <a:lnTo>
                    <a:pt x="11629" y="1226"/>
                  </a:lnTo>
                  <a:lnTo>
                    <a:pt x="11614" y="1260"/>
                  </a:lnTo>
                  <a:lnTo>
                    <a:pt x="11577" y="1300"/>
                  </a:lnTo>
                  <a:lnTo>
                    <a:pt x="11546" y="1324"/>
                  </a:lnTo>
                  <a:lnTo>
                    <a:pt x="11544" y="1348"/>
                  </a:lnTo>
                  <a:lnTo>
                    <a:pt x="11593" y="1340"/>
                  </a:lnTo>
                  <a:lnTo>
                    <a:pt x="11624" y="1312"/>
                  </a:lnTo>
                  <a:lnTo>
                    <a:pt x="11640" y="1271"/>
                  </a:lnTo>
                  <a:lnTo>
                    <a:pt x="11655" y="1229"/>
                  </a:lnTo>
                  <a:lnTo>
                    <a:pt x="11682" y="1187"/>
                  </a:lnTo>
                  <a:lnTo>
                    <a:pt x="11720" y="1143"/>
                  </a:lnTo>
                  <a:lnTo>
                    <a:pt x="11747" y="1143"/>
                  </a:lnTo>
                  <a:lnTo>
                    <a:pt x="11730" y="1196"/>
                  </a:lnTo>
                  <a:lnTo>
                    <a:pt x="11709" y="1248"/>
                  </a:lnTo>
                  <a:lnTo>
                    <a:pt x="11693" y="1298"/>
                  </a:lnTo>
                  <a:lnTo>
                    <a:pt x="11694" y="1324"/>
                  </a:lnTo>
                  <a:lnTo>
                    <a:pt x="11728" y="1329"/>
                  </a:lnTo>
                  <a:lnTo>
                    <a:pt x="11755" y="1324"/>
                  </a:lnTo>
                  <a:lnTo>
                    <a:pt x="11784" y="1293"/>
                  </a:lnTo>
                  <a:lnTo>
                    <a:pt x="11825" y="1239"/>
                  </a:lnTo>
                  <a:lnTo>
                    <a:pt x="11867" y="1222"/>
                  </a:lnTo>
                  <a:lnTo>
                    <a:pt x="11909" y="1256"/>
                  </a:lnTo>
                  <a:lnTo>
                    <a:pt x="11915" y="1296"/>
                  </a:lnTo>
                  <a:lnTo>
                    <a:pt x="11940" y="1333"/>
                  </a:lnTo>
                  <a:lnTo>
                    <a:pt x="11996" y="1365"/>
                  </a:lnTo>
                  <a:lnTo>
                    <a:pt x="12049" y="1382"/>
                  </a:lnTo>
                  <a:lnTo>
                    <a:pt x="12089" y="1411"/>
                  </a:lnTo>
                  <a:lnTo>
                    <a:pt x="12105" y="1456"/>
                  </a:lnTo>
                  <a:lnTo>
                    <a:pt x="12100" y="1491"/>
                  </a:lnTo>
                  <a:lnTo>
                    <a:pt x="12101" y="1519"/>
                  </a:lnTo>
                  <a:lnTo>
                    <a:pt x="12096" y="1548"/>
                  </a:lnTo>
                  <a:lnTo>
                    <a:pt x="12101" y="1561"/>
                  </a:lnTo>
                  <a:lnTo>
                    <a:pt x="12133" y="1588"/>
                  </a:lnTo>
                  <a:lnTo>
                    <a:pt x="12146" y="1619"/>
                  </a:lnTo>
                  <a:lnTo>
                    <a:pt x="12141" y="1652"/>
                  </a:lnTo>
                  <a:lnTo>
                    <a:pt x="12137" y="1682"/>
                  </a:lnTo>
                  <a:lnTo>
                    <a:pt x="12101" y="1684"/>
                  </a:lnTo>
                  <a:lnTo>
                    <a:pt x="12075" y="1639"/>
                  </a:lnTo>
                  <a:lnTo>
                    <a:pt x="12080" y="1560"/>
                  </a:lnTo>
                  <a:lnTo>
                    <a:pt x="12058" y="1557"/>
                  </a:lnTo>
                  <a:lnTo>
                    <a:pt x="12022" y="1566"/>
                  </a:lnTo>
                  <a:lnTo>
                    <a:pt x="11992" y="1551"/>
                  </a:lnTo>
                  <a:lnTo>
                    <a:pt x="11972" y="1509"/>
                  </a:lnTo>
                  <a:lnTo>
                    <a:pt x="11964" y="1469"/>
                  </a:lnTo>
                  <a:lnTo>
                    <a:pt x="11947" y="1427"/>
                  </a:lnTo>
                  <a:lnTo>
                    <a:pt x="11919" y="1404"/>
                  </a:lnTo>
                  <a:lnTo>
                    <a:pt x="11889" y="1412"/>
                  </a:lnTo>
                  <a:lnTo>
                    <a:pt x="11869" y="1418"/>
                  </a:lnTo>
                  <a:lnTo>
                    <a:pt x="11874" y="1370"/>
                  </a:lnTo>
                  <a:lnTo>
                    <a:pt x="11873" y="1334"/>
                  </a:lnTo>
                  <a:lnTo>
                    <a:pt x="11856" y="1328"/>
                  </a:lnTo>
                  <a:lnTo>
                    <a:pt x="11820" y="1343"/>
                  </a:lnTo>
                  <a:lnTo>
                    <a:pt x="11797" y="1376"/>
                  </a:lnTo>
                  <a:lnTo>
                    <a:pt x="11758" y="1386"/>
                  </a:lnTo>
                  <a:lnTo>
                    <a:pt x="11716" y="1387"/>
                  </a:lnTo>
                  <a:lnTo>
                    <a:pt x="11636" y="1374"/>
                  </a:lnTo>
                  <a:lnTo>
                    <a:pt x="11582" y="1391"/>
                  </a:lnTo>
                  <a:lnTo>
                    <a:pt x="11552" y="1406"/>
                  </a:lnTo>
                  <a:lnTo>
                    <a:pt x="11533" y="1453"/>
                  </a:lnTo>
                  <a:lnTo>
                    <a:pt x="11548" y="1491"/>
                  </a:lnTo>
                  <a:lnTo>
                    <a:pt x="11614" y="1490"/>
                  </a:lnTo>
                  <a:lnTo>
                    <a:pt x="11634" y="1504"/>
                  </a:lnTo>
                  <a:lnTo>
                    <a:pt x="11647" y="1545"/>
                  </a:lnTo>
                  <a:lnTo>
                    <a:pt x="11645" y="1596"/>
                  </a:lnTo>
                  <a:lnTo>
                    <a:pt x="11629" y="1618"/>
                  </a:lnTo>
                  <a:lnTo>
                    <a:pt x="11599" y="1630"/>
                  </a:lnTo>
                  <a:lnTo>
                    <a:pt x="11608" y="1598"/>
                  </a:lnTo>
                  <a:lnTo>
                    <a:pt x="11608" y="1562"/>
                  </a:lnTo>
                  <a:lnTo>
                    <a:pt x="11583" y="1540"/>
                  </a:lnTo>
                  <a:lnTo>
                    <a:pt x="11531" y="1551"/>
                  </a:lnTo>
                  <a:lnTo>
                    <a:pt x="11465" y="1650"/>
                  </a:lnTo>
                  <a:lnTo>
                    <a:pt x="11481" y="1663"/>
                  </a:lnTo>
                  <a:lnTo>
                    <a:pt x="11543" y="1663"/>
                  </a:lnTo>
                  <a:lnTo>
                    <a:pt x="11552" y="1723"/>
                  </a:lnTo>
                  <a:lnTo>
                    <a:pt x="11609" y="1731"/>
                  </a:lnTo>
                  <a:lnTo>
                    <a:pt x="11638" y="1754"/>
                  </a:lnTo>
                  <a:lnTo>
                    <a:pt x="11661" y="1794"/>
                  </a:lnTo>
                  <a:lnTo>
                    <a:pt x="11676" y="1826"/>
                  </a:lnTo>
                  <a:lnTo>
                    <a:pt x="11651" y="1857"/>
                  </a:lnTo>
                  <a:lnTo>
                    <a:pt x="11583" y="1861"/>
                  </a:lnTo>
                  <a:lnTo>
                    <a:pt x="11482" y="1893"/>
                  </a:lnTo>
                  <a:lnTo>
                    <a:pt x="11513" y="1943"/>
                  </a:lnTo>
                  <a:lnTo>
                    <a:pt x="11527" y="2020"/>
                  </a:lnTo>
                  <a:lnTo>
                    <a:pt x="11572" y="2043"/>
                  </a:lnTo>
                  <a:lnTo>
                    <a:pt x="11565" y="2072"/>
                  </a:lnTo>
                  <a:lnTo>
                    <a:pt x="11593" y="2095"/>
                  </a:lnTo>
                  <a:lnTo>
                    <a:pt x="11683" y="2165"/>
                  </a:lnTo>
                  <a:lnTo>
                    <a:pt x="11729" y="2180"/>
                  </a:lnTo>
                  <a:lnTo>
                    <a:pt x="11776" y="2177"/>
                  </a:lnTo>
                  <a:lnTo>
                    <a:pt x="11808" y="2204"/>
                  </a:lnTo>
                  <a:lnTo>
                    <a:pt x="11848" y="2227"/>
                  </a:lnTo>
                  <a:lnTo>
                    <a:pt x="11895" y="2253"/>
                  </a:lnTo>
                  <a:lnTo>
                    <a:pt x="11946" y="2257"/>
                  </a:lnTo>
                  <a:lnTo>
                    <a:pt x="11951" y="2216"/>
                  </a:lnTo>
                  <a:lnTo>
                    <a:pt x="11908" y="2157"/>
                  </a:lnTo>
                  <a:lnTo>
                    <a:pt x="11898" y="2120"/>
                  </a:lnTo>
                  <a:lnTo>
                    <a:pt x="11957" y="2046"/>
                  </a:lnTo>
                  <a:lnTo>
                    <a:pt x="12008" y="2006"/>
                  </a:lnTo>
                  <a:lnTo>
                    <a:pt x="12064" y="1973"/>
                  </a:lnTo>
                  <a:lnTo>
                    <a:pt x="12131" y="1945"/>
                  </a:lnTo>
                  <a:lnTo>
                    <a:pt x="12179" y="1929"/>
                  </a:lnTo>
                  <a:lnTo>
                    <a:pt x="12220" y="1948"/>
                  </a:lnTo>
                  <a:lnTo>
                    <a:pt x="12244" y="1966"/>
                  </a:lnTo>
                  <a:lnTo>
                    <a:pt x="12312" y="1929"/>
                  </a:lnTo>
                  <a:lnTo>
                    <a:pt x="12344" y="1935"/>
                  </a:lnTo>
                  <a:lnTo>
                    <a:pt x="12374" y="1963"/>
                  </a:lnTo>
                  <a:lnTo>
                    <a:pt x="12391" y="2021"/>
                  </a:lnTo>
                  <a:lnTo>
                    <a:pt x="12354" y="2046"/>
                  </a:lnTo>
                  <a:lnTo>
                    <a:pt x="12313" y="2053"/>
                  </a:lnTo>
                  <a:lnTo>
                    <a:pt x="12316" y="2087"/>
                  </a:lnTo>
                  <a:lnTo>
                    <a:pt x="12365" y="2099"/>
                  </a:lnTo>
                  <a:lnTo>
                    <a:pt x="12374" y="2125"/>
                  </a:lnTo>
                  <a:lnTo>
                    <a:pt x="12412" y="2136"/>
                  </a:lnTo>
                  <a:lnTo>
                    <a:pt x="12421" y="2099"/>
                  </a:lnTo>
                  <a:lnTo>
                    <a:pt x="12436" y="2053"/>
                  </a:lnTo>
                  <a:lnTo>
                    <a:pt x="12477" y="2005"/>
                  </a:lnTo>
                  <a:lnTo>
                    <a:pt x="12486" y="1971"/>
                  </a:lnTo>
                  <a:lnTo>
                    <a:pt x="12468" y="1914"/>
                  </a:lnTo>
                  <a:lnTo>
                    <a:pt x="12422" y="1873"/>
                  </a:lnTo>
                  <a:lnTo>
                    <a:pt x="12394" y="1810"/>
                  </a:lnTo>
                  <a:lnTo>
                    <a:pt x="12359" y="1794"/>
                  </a:lnTo>
                  <a:lnTo>
                    <a:pt x="12292" y="1787"/>
                  </a:lnTo>
                  <a:lnTo>
                    <a:pt x="12210" y="1700"/>
                  </a:lnTo>
                  <a:lnTo>
                    <a:pt x="12190" y="1618"/>
                  </a:lnTo>
                  <a:lnTo>
                    <a:pt x="12194" y="1570"/>
                  </a:lnTo>
                  <a:lnTo>
                    <a:pt x="12223" y="1541"/>
                  </a:lnTo>
                  <a:lnTo>
                    <a:pt x="12338" y="1461"/>
                  </a:lnTo>
                  <a:lnTo>
                    <a:pt x="12364" y="1412"/>
                  </a:lnTo>
                  <a:lnTo>
                    <a:pt x="12360" y="1353"/>
                  </a:lnTo>
                  <a:lnTo>
                    <a:pt x="12338" y="1317"/>
                  </a:lnTo>
                  <a:lnTo>
                    <a:pt x="12291" y="1292"/>
                  </a:lnTo>
                  <a:lnTo>
                    <a:pt x="12174" y="1297"/>
                  </a:lnTo>
                  <a:lnTo>
                    <a:pt x="12084" y="1309"/>
                  </a:lnTo>
                  <a:lnTo>
                    <a:pt x="11998" y="1313"/>
                  </a:lnTo>
                  <a:lnTo>
                    <a:pt x="11947" y="1300"/>
                  </a:lnTo>
                  <a:lnTo>
                    <a:pt x="11903" y="1206"/>
                  </a:lnTo>
                  <a:lnTo>
                    <a:pt x="11893" y="1154"/>
                  </a:lnTo>
                  <a:lnTo>
                    <a:pt x="11900" y="1111"/>
                  </a:lnTo>
                  <a:lnTo>
                    <a:pt x="11945" y="1090"/>
                  </a:lnTo>
                  <a:lnTo>
                    <a:pt x="11977" y="1074"/>
                  </a:lnTo>
                  <a:lnTo>
                    <a:pt x="11978" y="1044"/>
                  </a:lnTo>
                  <a:lnTo>
                    <a:pt x="11951" y="1015"/>
                  </a:lnTo>
                  <a:lnTo>
                    <a:pt x="11900" y="1023"/>
                  </a:lnTo>
                  <a:lnTo>
                    <a:pt x="11842" y="1031"/>
                  </a:lnTo>
                  <a:close/>
                  <a:moveTo>
                    <a:pt x="11518" y="1219"/>
                  </a:moveTo>
                  <a:lnTo>
                    <a:pt x="11482" y="1239"/>
                  </a:lnTo>
                  <a:lnTo>
                    <a:pt x="11451" y="1276"/>
                  </a:lnTo>
                  <a:lnTo>
                    <a:pt x="11443" y="1307"/>
                  </a:lnTo>
                  <a:lnTo>
                    <a:pt x="11444" y="1354"/>
                  </a:lnTo>
                  <a:lnTo>
                    <a:pt x="11435" y="1401"/>
                  </a:lnTo>
                  <a:lnTo>
                    <a:pt x="11423" y="1433"/>
                  </a:lnTo>
                  <a:lnTo>
                    <a:pt x="11402" y="1469"/>
                  </a:lnTo>
                  <a:lnTo>
                    <a:pt x="11392" y="1509"/>
                  </a:lnTo>
                  <a:lnTo>
                    <a:pt x="11383" y="1550"/>
                  </a:lnTo>
                  <a:lnTo>
                    <a:pt x="11379" y="1581"/>
                  </a:lnTo>
                  <a:lnTo>
                    <a:pt x="11400" y="1602"/>
                  </a:lnTo>
                  <a:lnTo>
                    <a:pt x="11424" y="1583"/>
                  </a:lnTo>
                  <a:lnTo>
                    <a:pt x="11438" y="1541"/>
                  </a:lnTo>
                  <a:lnTo>
                    <a:pt x="11449" y="1482"/>
                  </a:lnTo>
                  <a:lnTo>
                    <a:pt x="11460" y="1433"/>
                  </a:lnTo>
                  <a:lnTo>
                    <a:pt x="11469" y="1379"/>
                  </a:lnTo>
                  <a:lnTo>
                    <a:pt x="11480" y="1324"/>
                  </a:lnTo>
                  <a:lnTo>
                    <a:pt x="11501" y="1298"/>
                  </a:lnTo>
                  <a:lnTo>
                    <a:pt x="11538" y="1270"/>
                  </a:lnTo>
                  <a:lnTo>
                    <a:pt x="11548" y="1255"/>
                  </a:lnTo>
                  <a:lnTo>
                    <a:pt x="11541" y="1234"/>
                  </a:lnTo>
                  <a:lnTo>
                    <a:pt x="11518" y="1219"/>
                  </a:lnTo>
                  <a:close/>
                  <a:moveTo>
                    <a:pt x="4483" y="1367"/>
                  </a:moveTo>
                  <a:lnTo>
                    <a:pt x="4420" y="1382"/>
                  </a:lnTo>
                  <a:lnTo>
                    <a:pt x="4377" y="1406"/>
                  </a:lnTo>
                  <a:lnTo>
                    <a:pt x="4321" y="1422"/>
                  </a:lnTo>
                  <a:lnTo>
                    <a:pt x="4318" y="1483"/>
                  </a:lnTo>
                  <a:lnTo>
                    <a:pt x="4330" y="1509"/>
                  </a:lnTo>
                  <a:lnTo>
                    <a:pt x="4346" y="1533"/>
                  </a:lnTo>
                  <a:lnTo>
                    <a:pt x="4384" y="1540"/>
                  </a:lnTo>
                  <a:lnTo>
                    <a:pt x="4426" y="1533"/>
                  </a:lnTo>
                  <a:lnTo>
                    <a:pt x="4451" y="1503"/>
                  </a:lnTo>
                  <a:lnTo>
                    <a:pt x="4479" y="1471"/>
                  </a:lnTo>
                  <a:lnTo>
                    <a:pt x="4500" y="1438"/>
                  </a:lnTo>
                  <a:lnTo>
                    <a:pt x="4512" y="1411"/>
                  </a:lnTo>
                  <a:lnTo>
                    <a:pt x="4506" y="1380"/>
                  </a:lnTo>
                  <a:lnTo>
                    <a:pt x="4483" y="1367"/>
                  </a:lnTo>
                  <a:close/>
                  <a:moveTo>
                    <a:pt x="4424" y="1071"/>
                  </a:moveTo>
                  <a:lnTo>
                    <a:pt x="4371" y="1097"/>
                  </a:lnTo>
                  <a:lnTo>
                    <a:pt x="4313" y="1113"/>
                  </a:lnTo>
                  <a:lnTo>
                    <a:pt x="4257" y="1123"/>
                  </a:lnTo>
                  <a:lnTo>
                    <a:pt x="4223" y="1145"/>
                  </a:lnTo>
                  <a:lnTo>
                    <a:pt x="4208" y="1168"/>
                  </a:lnTo>
                  <a:lnTo>
                    <a:pt x="4245" y="1187"/>
                  </a:lnTo>
                  <a:lnTo>
                    <a:pt x="4294" y="1171"/>
                  </a:lnTo>
                  <a:lnTo>
                    <a:pt x="4351" y="1154"/>
                  </a:lnTo>
                  <a:lnTo>
                    <a:pt x="4399" y="1142"/>
                  </a:lnTo>
                  <a:lnTo>
                    <a:pt x="4421" y="1121"/>
                  </a:lnTo>
                  <a:lnTo>
                    <a:pt x="4441" y="1101"/>
                  </a:lnTo>
                  <a:lnTo>
                    <a:pt x="4424" y="1071"/>
                  </a:lnTo>
                  <a:close/>
                  <a:moveTo>
                    <a:pt x="4252" y="1296"/>
                  </a:moveTo>
                  <a:lnTo>
                    <a:pt x="4198" y="1293"/>
                  </a:lnTo>
                  <a:lnTo>
                    <a:pt x="4165" y="1303"/>
                  </a:lnTo>
                  <a:lnTo>
                    <a:pt x="4167" y="1330"/>
                  </a:lnTo>
                  <a:lnTo>
                    <a:pt x="4189" y="1360"/>
                  </a:lnTo>
                  <a:lnTo>
                    <a:pt x="4229" y="1376"/>
                  </a:lnTo>
                  <a:lnTo>
                    <a:pt x="4263" y="1370"/>
                  </a:lnTo>
                  <a:lnTo>
                    <a:pt x="4288" y="1353"/>
                  </a:lnTo>
                  <a:lnTo>
                    <a:pt x="4252" y="1296"/>
                  </a:lnTo>
                  <a:close/>
                  <a:moveTo>
                    <a:pt x="4229" y="819"/>
                  </a:moveTo>
                  <a:lnTo>
                    <a:pt x="4167" y="820"/>
                  </a:lnTo>
                  <a:lnTo>
                    <a:pt x="4092" y="828"/>
                  </a:lnTo>
                  <a:lnTo>
                    <a:pt x="4045" y="847"/>
                  </a:lnTo>
                  <a:lnTo>
                    <a:pt x="4013" y="877"/>
                  </a:lnTo>
                  <a:lnTo>
                    <a:pt x="4010" y="921"/>
                  </a:lnTo>
                  <a:lnTo>
                    <a:pt x="4024" y="952"/>
                  </a:lnTo>
                  <a:lnTo>
                    <a:pt x="4062" y="988"/>
                  </a:lnTo>
                  <a:lnTo>
                    <a:pt x="4104" y="1011"/>
                  </a:lnTo>
                  <a:lnTo>
                    <a:pt x="4170" y="1020"/>
                  </a:lnTo>
                  <a:lnTo>
                    <a:pt x="4229" y="1018"/>
                  </a:lnTo>
                  <a:lnTo>
                    <a:pt x="4267" y="1010"/>
                  </a:lnTo>
                  <a:lnTo>
                    <a:pt x="4298" y="985"/>
                  </a:lnTo>
                  <a:lnTo>
                    <a:pt x="4309" y="937"/>
                  </a:lnTo>
                  <a:lnTo>
                    <a:pt x="4306" y="889"/>
                  </a:lnTo>
                  <a:lnTo>
                    <a:pt x="4299" y="844"/>
                  </a:lnTo>
                  <a:lnTo>
                    <a:pt x="4282" y="827"/>
                  </a:lnTo>
                  <a:lnTo>
                    <a:pt x="4229" y="819"/>
                  </a:lnTo>
                  <a:close/>
                  <a:moveTo>
                    <a:pt x="3941" y="920"/>
                  </a:moveTo>
                  <a:lnTo>
                    <a:pt x="3883" y="969"/>
                  </a:lnTo>
                  <a:lnTo>
                    <a:pt x="3855" y="1018"/>
                  </a:lnTo>
                  <a:lnTo>
                    <a:pt x="3837" y="1058"/>
                  </a:lnTo>
                  <a:lnTo>
                    <a:pt x="3835" y="1101"/>
                  </a:lnTo>
                  <a:lnTo>
                    <a:pt x="3883" y="1154"/>
                  </a:lnTo>
                  <a:lnTo>
                    <a:pt x="3914" y="1195"/>
                  </a:lnTo>
                  <a:lnTo>
                    <a:pt x="3966" y="1211"/>
                  </a:lnTo>
                  <a:lnTo>
                    <a:pt x="3999" y="1210"/>
                  </a:lnTo>
                  <a:lnTo>
                    <a:pt x="4013" y="1169"/>
                  </a:lnTo>
                  <a:lnTo>
                    <a:pt x="3977" y="1120"/>
                  </a:lnTo>
                  <a:lnTo>
                    <a:pt x="3946" y="1070"/>
                  </a:lnTo>
                  <a:lnTo>
                    <a:pt x="3917" y="1031"/>
                  </a:lnTo>
                  <a:lnTo>
                    <a:pt x="3912" y="1004"/>
                  </a:lnTo>
                  <a:lnTo>
                    <a:pt x="3943" y="979"/>
                  </a:lnTo>
                  <a:lnTo>
                    <a:pt x="3956" y="955"/>
                  </a:lnTo>
                  <a:lnTo>
                    <a:pt x="3941" y="920"/>
                  </a:lnTo>
                  <a:close/>
                  <a:moveTo>
                    <a:pt x="4097" y="2"/>
                  </a:moveTo>
                  <a:lnTo>
                    <a:pt x="4041" y="0"/>
                  </a:lnTo>
                  <a:lnTo>
                    <a:pt x="4004" y="6"/>
                  </a:lnTo>
                  <a:lnTo>
                    <a:pt x="3969" y="49"/>
                  </a:lnTo>
                  <a:lnTo>
                    <a:pt x="3906" y="204"/>
                  </a:lnTo>
                  <a:lnTo>
                    <a:pt x="3839" y="408"/>
                  </a:lnTo>
                  <a:lnTo>
                    <a:pt x="3821" y="488"/>
                  </a:lnTo>
                  <a:lnTo>
                    <a:pt x="3811" y="696"/>
                  </a:lnTo>
                  <a:lnTo>
                    <a:pt x="3801" y="827"/>
                  </a:lnTo>
                  <a:lnTo>
                    <a:pt x="3807" y="864"/>
                  </a:lnTo>
                  <a:lnTo>
                    <a:pt x="3835" y="870"/>
                  </a:lnTo>
                  <a:lnTo>
                    <a:pt x="3855" y="828"/>
                  </a:lnTo>
                  <a:lnTo>
                    <a:pt x="3850" y="778"/>
                  </a:lnTo>
                  <a:lnTo>
                    <a:pt x="3851" y="720"/>
                  </a:lnTo>
                  <a:lnTo>
                    <a:pt x="3854" y="656"/>
                  </a:lnTo>
                  <a:lnTo>
                    <a:pt x="3853" y="568"/>
                  </a:lnTo>
                  <a:lnTo>
                    <a:pt x="3864" y="545"/>
                  </a:lnTo>
                  <a:lnTo>
                    <a:pt x="3887" y="513"/>
                  </a:lnTo>
                  <a:lnTo>
                    <a:pt x="3929" y="498"/>
                  </a:lnTo>
                  <a:lnTo>
                    <a:pt x="3966" y="530"/>
                  </a:lnTo>
                  <a:lnTo>
                    <a:pt x="4003" y="562"/>
                  </a:lnTo>
                  <a:lnTo>
                    <a:pt x="4034" y="571"/>
                  </a:lnTo>
                  <a:lnTo>
                    <a:pt x="4088" y="556"/>
                  </a:lnTo>
                  <a:lnTo>
                    <a:pt x="4128" y="530"/>
                  </a:lnTo>
                  <a:lnTo>
                    <a:pt x="4149" y="498"/>
                  </a:lnTo>
                  <a:lnTo>
                    <a:pt x="4130" y="477"/>
                  </a:lnTo>
                  <a:lnTo>
                    <a:pt x="4081" y="470"/>
                  </a:lnTo>
                  <a:lnTo>
                    <a:pt x="4035" y="465"/>
                  </a:lnTo>
                  <a:lnTo>
                    <a:pt x="3952" y="350"/>
                  </a:lnTo>
                  <a:lnTo>
                    <a:pt x="3959" y="272"/>
                  </a:lnTo>
                  <a:lnTo>
                    <a:pt x="3983" y="155"/>
                  </a:lnTo>
                  <a:lnTo>
                    <a:pt x="4014" y="133"/>
                  </a:lnTo>
                  <a:lnTo>
                    <a:pt x="4052" y="118"/>
                  </a:lnTo>
                  <a:lnTo>
                    <a:pt x="4068" y="83"/>
                  </a:lnTo>
                  <a:lnTo>
                    <a:pt x="4029" y="65"/>
                  </a:lnTo>
                  <a:lnTo>
                    <a:pt x="4019" y="42"/>
                  </a:lnTo>
                  <a:lnTo>
                    <a:pt x="4045" y="33"/>
                  </a:lnTo>
                  <a:lnTo>
                    <a:pt x="4087" y="43"/>
                  </a:lnTo>
                  <a:lnTo>
                    <a:pt x="4104" y="42"/>
                  </a:lnTo>
                  <a:lnTo>
                    <a:pt x="4119" y="18"/>
                  </a:lnTo>
                  <a:lnTo>
                    <a:pt x="4097" y="2"/>
                  </a:lnTo>
                  <a:close/>
                  <a:moveTo>
                    <a:pt x="8315" y="1441"/>
                  </a:moveTo>
                  <a:lnTo>
                    <a:pt x="8268" y="1429"/>
                  </a:lnTo>
                  <a:lnTo>
                    <a:pt x="8217" y="1434"/>
                  </a:lnTo>
                  <a:lnTo>
                    <a:pt x="8182" y="1466"/>
                  </a:lnTo>
                  <a:lnTo>
                    <a:pt x="8148" y="1560"/>
                  </a:lnTo>
                  <a:lnTo>
                    <a:pt x="8136" y="1612"/>
                  </a:lnTo>
                  <a:lnTo>
                    <a:pt x="8136" y="1663"/>
                  </a:lnTo>
                  <a:lnTo>
                    <a:pt x="8159" y="1680"/>
                  </a:lnTo>
                  <a:lnTo>
                    <a:pt x="8221" y="1659"/>
                  </a:lnTo>
                  <a:lnTo>
                    <a:pt x="8269" y="1670"/>
                  </a:lnTo>
                  <a:lnTo>
                    <a:pt x="8294" y="1703"/>
                  </a:lnTo>
                  <a:lnTo>
                    <a:pt x="8295" y="1739"/>
                  </a:lnTo>
                  <a:lnTo>
                    <a:pt x="8293" y="1762"/>
                  </a:lnTo>
                  <a:lnTo>
                    <a:pt x="8353" y="1782"/>
                  </a:lnTo>
                  <a:lnTo>
                    <a:pt x="8386" y="1777"/>
                  </a:lnTo>
                  <a:lnTo>
                    <a:pt x="8393" y="1752"/>
                  </a:lnTo>
                  <a:lnTo>
                    <a:pt x="8425" y="1736"/>
                  </a:lnTo>
                  <a:lnTo>
                    <a:pt x="8448" y="1744"/>
                  </a:lnTo>
                  <a:lnTo>
                    <a:pt x="8485" y="1761"/>
                  </a:lnTo>
                  <a:lnTo>
                    <a:pt x="8528" y="1768"/>
                  </a:lnTo>
                  <a:lnTo>
                    <a:pt x="8578" y="1779"/>
                  </a:lnTo>
                  <a:lnTo>
                    <a:pt x="8606" y="1771"/>
                  </a:lnTo>
                  <a:lnTo>
                    <a:pt x="8612" y="1751"/>
                  </a:lnTo>
                  <a:lnTo>
                    <a:pt x="8594" y="1709"/>
                  </a:lnTo>
                  <a:lnTo>
                    <a:pt x="8579" y="1676"/>
                  </a:lnTo>
                  <a:lnTo>
                    <a:pt x="8517" y="1562"/>
                  </a:lnTo>
                  <a:lnTo>
                    <a:pt x="8496" y="1518"/>
                  </a:lnTo>
                  <a:lnTo>
                    <a:pt x="8458" y="1494"/>
                  </a:lnTo>
                  <a:lnTo>
                    <a:pt x="8410" y="1474"/>
                  </a:lnTo>
                  <a:lnTo>
                    <a:pt x="8383" y="1457"/>
                  </a:lnTo>
                  <a:lnTo>
                    <a:pt x="8315" y="1441"/>
                  </a:lnTo>
                  <a:close/>
                </a:path>
              </a:pathLst>
            </a:custGeom>
            <a:noFill/>
            <a:ln>
              <a:solidFill>
                <a:srgbClr val="EC6B43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3200" b="1" dirty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79BB0B7A-8B6E-E0EE-36CB-25ADC1E3FB63}"/>
              </a:ext>
            </a:extLst>
          </p:cNvPr>
          <p:cNvSpPr txBox="1">
            <a:spLocks/>
          </p:cNvSpPr>
          <p:nvPr/>
        </p:nvSpPr>
        <p:spPr>
          <a:xfrm>
            <a:off x="928983" y="6197567"/>
            <a:ext cx="6604315" cy="180724"/>
          </a:xfrm>
          <a:prstGeom prst="rect">
            <a:avLst/>
          </a:prstGeom>
        </p:spPr>
        <p:txBody>
          <a:bodyPr/>
          <a:lstStyle>
            <a:lvl1pPr marL="266700" indent="-26670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Wingdings" charset="2"/>
              <a:buChar char="§"/>
              <a:defRPr sz="2400" b="0" i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2438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Wingdings" charset="2"/>
              <a:buChar char="§"/>
              <a:defRPr sz="2000">
                <a:solidFill>
                  <a:schemeClr val="tx1"/>
                </a:solidFill>
                <a:latin typeface="Source Sans Pro"/>
                <a:cs typeface="Source Sans Pro"/>
              </a:defRPr>
            </a:lvl2pPr>
            <a:lvl3pPr marL="623888" indent="-17145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90000"/>
              <a:buFont typeface="Wingdings" charset="2"/>
              <a:buChar char="§"/>
              <a:defRPr sz="1600">
                <a:solidFill>
                  <a:schemeClr val="tx1"/>
                </a:solidFill>
                <a:latin typeface="Source Sans Pro"/>
                <a:cs typeface="Source Sans Pro"/>
              </a:defRPr>
            </a:lvl3pPr>
            <a:lvl4pPr marL="1435100" indent="-292100" algn="l" rtl="0" eaLnBrk="1" fontAlgn="base" hangingPunct="1">
              <a:spcBef>
                <a:spcPct val="20000"/>
              </a:spcBef>
              <a:spcAft>
                <a:spcPct val="50000"/>
              </a:spcAft>
              <a:buSzPct val="90000"/>
              <a:defRPr sz="1400">
                <a:solidFill>
                  <a:schemeClr val="tx1"/>
                </a:solidFill>
                <a:latin typeface="+mn-lt"/>
              </a:defRPr>
            </a:lvl4pPr>
            <a:lvl5pPr marL="23876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5pPr>
            <a:lvl6pPr marL="28448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6pPr>
            <a:lvl7pPr marL="33020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7pPr>
            <a:lvl8pPr marL="37592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8pPr>
            <a:lvl9pPr marL="42164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1219170">
              <a:buNone/>
            </a:pPr>
            <a:r>
              <a:rPr lang="de-DE" sz="1200" dirty="0">
                <a:latin typeface="Arial"/>
                <a:cs typeface="Arial"/>
              </a:rPr>
              <a:t>Karte: KWW, Stand Januar 2023, Stand der verpflichtenden </a:t>
            </a:r>
            <a:r>
              <a:rPr lang="de-DE" sz="1200" dirty="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KWP in den Bundesländern</a:t>
            </a:r>
            <a:r>
              <a:rPr lang="de-DE" sz="1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0B12D7F-F7F3-4796-ABA5-06C04B152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Impulsvortrag | 2023 |  Kommunale Wärmeplanung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AB809B-5B18-4714-86FC-E2DD4B8C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F997F-18F6-4643-BCCD-8472554B1B7A}" type="slidenum">
              <a:rPr lang="de-DE" smtClean="0"/>
              <a:t>9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D4BAFEF-5E6B-4CC2-B47E-5D81C872CC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Wozu eine kommunale Wärmewende?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CF622C-FEF1-4A8C-8C29-2A260AB5C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 einer kommunalen Wärmeplanung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5CAD6C0-DC50-4C5D-BACB-F666EAF41B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Schafft Klarheit, wo stehen wir aktuell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Etabliert eine strategische und strukturierte Vorgehensweise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Erleichtert es Kommunen, Prioritäten zu setzen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Lenkt Investitionsentscheidungen in Richtung Erneuerbare Energien und langfristig günstige Energieversorgung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Nimmt alle Beteiligten mit ins Boot - Kommunikation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/>
              <a:t>Ermöglicht es, gemeinsam neue Wege zu beschreiten</a:t>
            </a:r>
          </a:p>
        </p:txBody>
      </p:sp>
    </p:spTree>
    <p:extLst>
      <p:ext uri="{BB962C8B-B14F-4D97-AF65-F5344CB8AC3E}">
        <p14:creationId xmlns:p14="http://schemas.microsoft.com/office/powerpoint/2010/main" val="39559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EA FARBEN">
      <a:dk1>
        <a:srgbClr val="3F4344"/>
      </a:dk1>
      <a:lt1>
        <a:srgbClr val="FFFFFF"/>
      </a:lt1>
      <a:dk2>
        <a:srgbClr val="72787A"/>
      </a:dk2>
      <a:lt2>
        <a:srgbClr val="004996"/>
      </a:lt2>
      <a:accent1>
        <a:srgbClr val="004996"/>
      </a:accent1>
      <a:accent2>
        <a:srgbClr val="DFEEF7"/>
      </a:accent2>
      <a:accent3>
        <a:srgbClr val="D90722"/>
      </a:accent3>
      <a:accent4>
        <a:srgbClr val="C5D300"/>
      </a:accent4>
      <a:accent5>
        <a:srgbClr val="649833"/>
      </a:accent5>
      <a:accent6>
        <a:srgbClr val="72787A"/>
      </a:accent6>
      <a:hlink>
        <a:srgbClr val="7030A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LEA_neues Logo.pptx" id="{E0FB4BB3-30AC-4182-89B9-27900C03BC0B}" vid="{95500B8D-7DF4-45AC-9EFF-0FDC8A14C6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VL_LEA_neues Logo</Template>
  <TotalTime>0</TotalTime>
  <Words>1046</Words>
  <Application>Microsoft Office PowerPoint</Application>
  <PresentationFormat>Widescreen</PresentationFormat>
  <Paragraphs>179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Boehler, Heike</dc:creator>
  <cp:lastModifiedBy>Eichelmann, Patrick</cp:lastModifiedBy>
  <cp:revision>66</cp:revision>
  <cp:lastPrinted>2020-02-10T14:10:29Z</cp:lastPrinted>
  <dcterms:created xsi:type="dcterms:W3CDTF">2022-09-27T14:19:28Z</dcterms:created>
  <dcterms:modified xsi:type="dcterms:W3CDTF">2023-09-11T13:23:08Z</dcterms:modified>
</cp:coreProperties>
</file>