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sldIdLst>
    <p:sldId id="256" r:id="rId5"/>
    <p:sldId id="257" r:id="rId6"/>
    <p:sldId id="258" r:id="rId7"/>
    <p:sldId id="259" r:id="rId8"/>
    <p:sldId id="260" r:id="rId9"/>
    <p:sldId id="261" r:id="rId10"/>
  </p:sldIdLst>
  <p:sldSz cx="18288000" cy="10287000"/>
  <p:notesSz cx="6858000" cy="9144000"/>
  <p:embeddedFontLst>
    <p:embeddedFont>
      <p:font typeface="Arimo" panose="020B0604020202020204" charset="0"/>
      <p:regular r:id="rId11"/>
    </p:embeddedFont>
    <p:embeddedFont>
      <p:font typeface="Arimo Bold" panose="020B0604020202020204" charset="0"/>
      <p:regular r:id="rId12"/>
    </p:embeddedFont>
    <p:embeddedFont>
      <p:font typeface="Calibri (MS) Bold" panose="020B0604020202020204" charset="0"/>
      <p:regular r:id="rId1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49" d="100"/>
          <a:sy n="49" d="100"/>
        </p:scale>
        <p:origin x="134" y="5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3.fntdata"/><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font" Target="fonts/font2.fntdata"/><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1.fntdata"/><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6/25/2025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6/25/2025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6/25/2025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sv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svg"/><Relationship Id="rId10" Type="http://schemas.openxmlformats.org/officeDocument/2006/relationships/image" Target="../media/image17.jpeg"/><Relationship Id="rId4" Type="http://schemas.openxmlformats.org/officeDocument/2006/relationships/image" Target="../media/image11.png"/><Relationship Id="rId9" Type="http://schemas.openxmlformats.org/officeDocument/2006/relationships/image" Target="../media/image1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8943392"/>
            <a:chOff x="0" y="0"/>
            <a:chExt cx="24384000" cy="11924522"/>
          </a:xfrm>
        </p:grpSpPr>
        <p:sp>
          <p:nvSpPr>
            <p:cNvPr id="3" name="Freeform 3"/>
            <p:cNvSpPr/>
            <p:nvPr/>
          </p:nvSpPr>
          <p:spPr>
            <a:xfrm>
              <a:off x="0" y="0"/>
              <a:ext cx="24384000" cy="11924538"/>
            </a:xfrm>
            <a:custGeom>
              <a:avLst/>
              <a:gdLst/>
              <a:ahLst/>
              <a:cxnLst/>
              <a:rect l="l" t="t" r="r" b="b"/>
              <a:pathLst>
                <a:path w="24384000" h="11924538">
                  <a:moveTo>
                    <a:pt x="0" y="0"/>
                  </a:moveTo>
                  <a:lnTo>
                    <a:pt x="24384000" y="0"/>
                  </a:lnTo>
                  <a:lnTo>
                    <a:pt x="24384000" y="11924538"/>
                  </a:lnTo>
                  <a:lnTo>
                    <a:pt x="0" y="11924538"/>
                  </a:lnTo>
                  <a:close/>
                </a:path>
              </a:pathLst>
            </a:custGeom>
            <a:gradFill rotWithShape="1">
              <a:gsLst>
                <a:gs pos="0">
                  <a:srgbClr val="064893">
                    <a:alpha val="100000"/>
                  </a:srgbClr>
                </a:gs>
                <a:gs pos="100000">
                  <a:srgbClr val="C00000">
                    <a:alpha val="100000"/>
                  </a:srgbClr>
                </a:gs>
              </a:gsLst>
              <a:lin ang="1500000"/>
            </a:gradFill>
          </p:spPr>
          <p:txBody>
            <a:bodyPr/>
            <a:lstStyle/>
            <a:p>
              <a:endParaRPr lang="de-DE"/>
            </a:p>
          </p:txBody>
        </p:sp>
      </p:grpSp>
      <p:sp>
        <p:nvSpPr>
          <p:cNvPr id="4" name="Freeform 4"/>
          <p:cNvSpPr/>
          <p:nvPr/>
        </p:nvSpPr>
        <p:spPr>
          <a:xfrm rot="-541465">
            <a:off x="942300" y="2536394"/>
            <a:ext cx="16403402" cy="4351217"/>
          </a:xfrm>
          <a:custGeom>
            <a:avLst/>
            <a:gdLst/>
            <a:ahLst/>
            <a:cxnLst/>
            <a:rect l="l" t="t" r="r" b="b"/>
            <a:pathLst>
              <a:path w="16403402" h="4351217">
                <a:moveTo>
                  <a:pt x="0" y="0"/>
                </a:moveTo>
                <a:lnTo>
                  <a:pt x="16403402" y="0"/>
                </a:lnTo>
                <a:lnTo>
                  <a:pt x="16403402" y="4351216"/>
                </a:lnTo>
                <a:lnTo>
                  <a:pt x="0" y="4351216"/>
                </a:lnTo>
                <a:lnTo>
                  <a:pt x="0" y="0"/>
                </a:lnTo>
                <a:close/>
              </a:path>
            </a:pathLst>
          </a:custGeom>
          <a:blipFill>
            <a:blip r:embed="rId2"/>
            <a:stretch>
              <a:fillRect/>
            </a:stretch>
          </a:blipFill>
        </p:spPr>
        <p:txBody>
          <a:bodyPr/>
          <a:lstStyle/>
          <a:p>
            <a:endParaRPr lang="de-DE"/>
          </a:p>
        </p:txBody>
      </p:sp>
      <p:sp>
        <p:nvSpPr>
          <p:cNvPr id="5" name="Freeform 5" descr="Ein Bild, das Schrift, Grafiken, Grafikdesign, Logo enthält.  Automatisch generierte Beschreibung"/>
          <p:cNvSpPr/>
          <p:nvPr/>
        </p:nvSpPr>
        <p:spPr>
          <a:xfrm>
            <a:off x="10383034" y="9500016"/>
            <a:ext cx="2238694" cy="328937"/>
          </a:xfrm>
          <a:custGeom>
            <a:avLst/>
            <a:gdLst/>
            <a:ahLst/>
            <a:cxnLst/>
            <a:rect l="l" t="t" r="r" b="b"/>
            <a:pathLst>
              <a:path w="2238694" h="328937">
                <a:moveTo>
                  <a:pt x="0" y="0"/>
                </a:moveTo>
                <a:lnTo>
                  <a:pt x="2238695" y="0"/>
                </a:lnTo>
                <a:lnTo>
                  <a:pt x="2238695" y="328936"/>
                </a:lnTo>
                <a:lnTo>
                  <a:pt x="0" y="328936"/>
                </a:lnTo>
                <a:lnTo>
                  <a:pt x="0" y="0"/>
                </a:lnTo>
                <a:close/>
              </a:path>
            </a:pathLst>
          </a:custGeom>
          <a:blipFill>
            <a:blip r:embed="rId3"/>
            <a:stretch>
              <a:fillRect/>
            </a:stretch>
          </a:blipFill>
        </p:spPr>
        <p:txBody>
          <a:bodyPr/>
          <a:lstStyle/>
          <a:p>
            <a:endParaRPr lang="de-DE"/>
          </a:p>
        </p:txBody>
      </p:sp>
      <p:sp>
        <p:nvSpPr>
          <p:cNvPr id="6" name="Freeform 6" descr="Ein Bild, das Text, Schrift, Screenshot, Symbol enthält.  Automatisch generierte Beschreibung"/>
          <p:cNvSpPr/>
          <p:nvPr/>
        </p:nvSpPr>
        <p:spPr>
          <a:xfrm>
            <a:off x="13510449" y="9294389"/>
            <a:ext cx="2003042" cy="704016"/>
          </a:xfrm>
          <a:custGeom>
            <a:avLst/>
            <a:gdLst/>
            <a:ahLst/>
            <a:cxnLst/>
            <a:rect l="l" t="t" r="r" b="b"/>
            <a:pathLst>
              <a:path w="2003042" h="704016">
                <a:moveTo>
                  <a:pt x="0" y="0"/>
                </a:moveTo>
                <a:lnTo>
                  <a:pt x="2003042" y="0"/>
                </a:lnTo>
                <a:lnTo>
                  <a:pt x="2003042" y="704015"/>
                </a:lnTo>
                <a:lnTo>
                  <a:pt x="0" y="704015"/>
                </a:lnTo>
                <a:lnTo>
                  <a:pt x="0" y="0"/>
                </a:lnTo>
                <a:close/>
              </a:path>
            </a:pathLst>
          </a:custGeom>
          <a:blipFill>
            <a:blip r:embed="rId4" cstate="screen">
              <a:extLst>
                <a:ext uri="{28A0092B-C50C-407E-A947-70E740481C1C}">
                  <a14:useLocalDpi xmlns:a14="http://schemas.microsoft.com/office/drawing/2010/main"/>
                </a:ext>
              </a:extLst>
            </a:blip>
            <a:stretch>
              <a:fillRect/>
            </a:stretch>
          </a:blipFill>
        </p:spPr>
        <p:txBody>
          <a:bodyPr/>
          <a:lstStyle/>
          <a:p>
            <a:endParaRPr lang="de-DE"/>
          </a:p>
        </p:txBody>
      </p:sp>
      <p:sp>
        <p:nvSpPr>
          <p:cNvPr id="7" name="Freeform 7" descr="Ein Bild, das Text, Grafiken, Schrift, Grafikdesign enthält.  Automatisch generierte Beschreibung"/>
          <p:cNvSpPr/>
          <p:nvPr/>
        </p:nvSpPr>
        <p:spPr>
          <a:xfrm>
            <a:off x="16402210" y="9294387"/>
            <a:ext cx="1183224" cy="704018"/>
          </a:xfrm>
          <a:custGeom>
            <a:avLst/>
            <a:gdLst/>
            <a:ahLst/>
            <a:cxnLst/>
            <a:rect l="l" t="t" r="r" b="b"/>
            <a:pathLst>
              <a:path w="1183224" h="704018">
                <a:moveTo>
                  <a:pt x="0" y="0"/>
                </a:moveTo>
                <a:lnTo>
                  <a:pt x="1183224" y="0"/>
                </a:lnTo>
                <a:lnTo>
                  <a:pt x="1183224" y="704017"/>
                </a:lnTo>
                <a:lnTo>
                  <a:pt x="0" y="704017"/>
                </a:lnTo>
                <a:lnTo>
                  <a:pt x="0" y="0"/>
                </a:lnTo>
                <a:close/>
              </a:path>
            </a:pathLst>
          </a:custGeom>
          <a:blipFill>
            <a:blip r:embed="rId5" cstate="screen">
              <a:extLst>
                <a:ext uri="{28A0092B-C50C-407E-A947-70E740481C1C}">
                  <a14:useLocalDpi xmlns:a14="http://schemas.microsoft.com/office/drawing/2010/main"/>
                </a:ext>
              </a:extLst>
            </a:blip>
            <a:stretch>
              <a:fillRect/>
            </a:stretch>
          </a:blipFill>
        </p:spPr>
        <p:txBody>
          <a:bodyPr/>
          <a:lstStyle/>
          <a:p>
            <a:endParaRPr lang="de-DE"/>
          </a:p>
        </p:txBody>
      </p:sp>
      <p:sp>
        <p:nvSpPr>
          <p:cNvPr id="8" name="TextBox 8"/>
          <p:cNvSpPr txBox="1"/>
          <p:nvPr/>
        </p:nvSpPr>
        <p:spPr>
          <a:xfrm rot="-519330">
            <a:off x="937127" y="1999004"/>
            <a:ext cx="14526830" cy="679094"/>
          </a:xfrm>
          <a:prstGeom prst="rect">
            <a:avLst/>
          </a:prstGeom>
        </p:spPr>
        <p:txBody>
          <a:bodyPr lIns="0" tIns="0" rIns="0" bIns="0" rtlCol="0" anchor="t">
            <a:spAutoFit/>
          </a:bodyPr>
          <a:lstStyle/>
          <a:p>
            <a:pPr algn="l">
              <a:lnSpc>
                <a:spcPts val="5392"/>
              </a:lnSpc>
            </a:pPr>
            <a:r>
              <a:rPr lang="en-US" sz="4200">
                <a:solidFill>
                  <a:srgbClr val="FFD131"/>
                </a:solidFill>
                <a:latin typeface="Arimo"/>
              </a:rPr>
              <a:t>Praxisaufgabe </a:t>
            </a:r>
          </a:p>
        </p:txBody>
      </p:sp>
      <p:sp>
        <p:nvSpPr>
          <p:cNvPr id="9" name="TextBox 9"/>
          <p:cNvSpPr txBox="1"/>
          <p:nvPr/>
        </p:nvSpPr>
        <p:spPr>
          <a:xfrm rot="-519330">
            <a:off x="6418105" y="6270562"/>
            <a:ext cx="14526830" cy="679094"/>
          </a:xfrm>
          <a:prstGeom prst="rect">
            <a:avLst/>
          </a:prstGeom>
        </p:spPr>
        <p:txBody>
          <a:bodyPr lIns="0" tIns="0" rIns="0" bIns="0" rtlCol="0" anchor="t">
            <a:spAutoFit/>
          </a:bodyPr>
          <a:lstStyle/>
          <a:p>
            <a:pPr algn="l">
              <a:lnSpc>
                <a:spcPts val="5392"/>
              </a:lnSpc>
            </a:pPr>
            <a:r>
              <a:rPr lang="en-US" sz="4200">
                <a:solidFill>
                  <a:srgbClr val="FFD131"/>
                </a:solidFill>
                <a:latin typeface="Arimo"/>
              </a:rPr>
              <a:t>Thema: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2187257" y="0"/>
            <a:ext cx="6100742" cy="10286997"/>
            <a:chOff x="0" y="0"/>
            <a:chExt cx="8134322" cy="13715996"/>
          </a:xfrm>
        </p:grpSpPr>
        <p:sp>
          <p:nvSpPr>
            <p:cNvPr id="3" name="Freeform 3"/>
            <p:cNvSpPr/>
            <p:nvPr/>
          </p:nvSpPr>
          <p:spPr>
            <a:xfrm>
              <a:off x="0" y="0"/>
              <a:ext cx="8134350" cy="13716000"/>
            </a:xfrm>
            <a:custGeom>
              <a:avLst/>
              <a:gdLst/>
              <a:ahLst/>
              <a:cxnLst/>
              <a:rect l="l" t="t" r="r" b="b"/>
              <a:pathLst>
                <a:path w="8134350" h="13716000">
                  <a:moveTo>
                    <a:pt x="0" y="0"/>
                  </a:moveTo>
                  <a:lnTo>
                    <a:pt x="8134350" y="0"/>
                  </a:lnTo>
                  <a:lnTo>
                    <a:pt x="8134350" y="13716000"/>
                  </a:lnTo>
                  <a:lnTo>
                    <a:pt x="0" y="13716000"/>
                  </a:lnTo>
                  <a:close/>
                </a:path>
              </a:pathLst>
            </a:custGeom>
            <a:solidFill>
              <a:srgbClr val="FFD131"/>
            </a:solidFill>
          </p:spPr>
          <p:txBody>
            <a:bodyPr/>
            <a:lstStyle/>
            <a:p>
              <a:endParaRPr lang="de-DE"/>
            </a:p>
          </p:txBody>
        </p:sp>
      </p:grpSp>
      <p:grpSp>
        <p:nvGrpSpPr>
          <p:cNvPr id="4" name="Group 4"/>
          <p:cNvGrpSpPr/>
          <p:nvPr/>
        </p:nvGrpSpPr>
        <p:grpSpPr>
          <a:xfrm>
            <a:off x="-19050" y="5722144"/>
            <a:ext cx="1402954" cy="4564854"/>
            <a:chOff x="0" y="0"/>
            <a:chExt cx="1870606" cy="6086472"/>
          </a:xfrm>
        </p:grpSpPr>
        <p:sp>
          <p:nvSpPr>
            <p:cNvPr id="5" name="Freeform 5"/>
            <p:cNvSpPr/>
            <p:nvPr/>
          </p:nvSpPr>
          <p:spPr>
            <a:xfrm>
              <a:off x="0" y="0"/>
              <a:ext cx="1870583" cy="6086475"/>
            </a:xfrm>
            <a:custGeom>
              <a:avLst/>
              <a:gdLst/>
              <a:ahLst/>
              <a:cxnLst/>
              <a:rect l="l" t="t" r="r" b="b"/>
              <a:pathLst>
                <a:path w="1870583" h="6086475">
                  <a:moveTo>
                    <a:pt x="0" y="0"/>
                  </a:moveTo>
                  <a:lnTo>
                    <a:pt x="1870583" y="0"/>
                  </a:lnTo>
                  <a:lnTo>
                    <a:pt x="1870583" y="6086475"/>
                  </a:lnTo>
                  <a:lnTo>
                    <a:pt x="0" y="6086475"/>
                  </a:lnTo>
                  <a:close/>
                </a:path>
              </a:pathLst>
            </a:custGeom>
            <a:solidFill>
              <a:srgbClr val="FFD131"/>
            </a:solidFill>
          </p:spPr>
          <p:txBody>
            <a:bodyPr/>
            <a:lstStyle/>
            <a:p>
              <a:endParaRPr lang="de-DE"/>
            </a:p>
          </p:txBody>
        </p:sp>
      </p:grpSp>
      <p:grpSp>
        <p:nvGrpSpPr>
          <p:cNvPr id="6" name="Group 6"/>
          <p:cNvGrpSpPr/>
          <p:nvPr/>
        </p:nvGrpSpPr>
        <p:grpSpPr>
          <a:xfrm>
            <a:off x="0" y="0"/>
            <a:ext cx="1402954" cy="1402954"/>
            <a:chOff x="0" y="0"/>
            <a:chExt cx="1870606" cy="1870606"/>
          </a:xfrm>
        </p:grpSpPr>
        <p:sp>
          <p:nvSpPr>
            <p:cNvPr id="7" name="Freeform 7"/>
            <p:cNvSpPr/>
            <p:nvPr/>
          </p:nvSpPr>
          <p:spPr>
            <a:xfrm>
              <a:off x="0" y="0"/>
              <a:ext cx="1870583" cy="1870583"/>
            </a:xfrm>
            <a:custGeom>
              <a:avLst/>
              <a:gdLst/>
              <a:ahLst/>
              <a:cxnLst/>
              <a:rect l="l" t="t" r="r" b="b"/>
              <a:pathLst>
                <a:path w="1870583" h="1870583">
                  <a:moveTo>
                    <a:pt x="0" y="0"/>
                  </a:moveTo>
                  <a:lnTo>
                    <a:pt x="1870583" y="0"/>
                  </a:lnTo>
                  <a:lnTo>
                    <a:pt x="1870583" y="1870583"/>
                  </a:lnTo>
                  <a:lnTo>
                    <a:pt x="0" y="1870583"/>
                  </a:lnTo>
                  <a:close/>
                </a:path>
              </a:pathLst>
            </a:custGeom>
            <a:solidFill>
              <a:srgbClr val="064893"/>
            </a:solidFill>
          </p:spPr>
          <p:txBody>
            <a:bodyPr/>
            <a:lstStyle/>
            <a:p>
              <a:endParaRPr lang="de-DE"/>
            </a:p>
          </p:txBody>
        </p:sp>
      </p:grpSp>
      <p:sp>
        <p:nvSpPr>
          <p:cNvPr id="8" name="Freeform 8" descr="Ein Bild, das Grafiken, Schrift, Grafikdesign, Logo enthält.  Automatisch generierte Beschreibung"/>
          <p:cNvSpPr/>
          <p:nvPr/>
        </p:nvSpPr>
        <p:spPr>
          <a:xfrm rot="-5400000">
            <a:off x="-648211" y="3204882"/>
            <a:ext cx="2699376" cy="715335"/>
          </a:xfrm>
          <a:custGeom>
            <a:avLst/>
            <a:gdLst/>
            <a:ahLst/>
            <a:cxnLst/>
            <a:rect l="l" t="t" r="r" b="b"/>
            <a:pathLst>
              <a:path w="2699376" h="715335">
                <a:moveTo>
                  <a:pt x="0" y="0"/>
                </a:moveTo>
                <a:lnTo>
                  <a:pt x="2699376" y="0"/>
                </a:lnTo>
                <a:lnTo>
                  <a:pt x="2699376" y="715335"/>
                </a:lnTo>
                <a:lnTo>
                  <a:pt x="0" y="715335"/>
                </a:lnTo>
                <a:lnTo>
                  <a:pt x="0" y="0"/>
                </a:lnTo>
                <a:close/>
              </a:path>
            </a:pathLst>
          </a:custGeom>
          <a:blipFill>
            <a:blip r:embed="rId2"/>
            <a:stretch>
              <a:fillRect/>
            </a:stretch>
          </a:blipFill>
        </p:spPr>
        <p:txBody>
          <a:bodyPr/>
          <a:lstStyle/>
          <a:p>
            <a:endParaRPr lang="de-DE"/>
          </a:p>
        </p:txBody>
      </p:sp>
      <p:grpSp>
        <p:nvGrpSpPr>
          <p:cNvPr id="9" name="Group 9"/>
          <p:cNvGrpSpPr/>
          <p:nvPr/>
        </p:nvGrpSpPr>
        <p:grpSpPr>
          <a:xfrm>
            <a:off x="1402938" y="0"/>
            <a:ext cx="5116362" cy="10287000"/>
            <a:chOff x="0" y="0"/>
            <a:chExt cx="6821816" cy="13716000"/>
          </a:xfrm>
        </p:grpSpPr>
        <p:sp>
          <p:nvSpPr>
            <p:cNvPr id="10" name="Freeform 10"/>
            <p:cNvSpPr/>
            <p:nvPr/>
          </p:nvSpPr>
          <p:spPr>
            <a:xfrm>
              <a:off x="0" y="0"/>
              <a:ext cx="6821805" cy="13716000"/>
            </a:xfrm>
            <a:custGeom>
              <a:avLst/>
              <a:gdLst/>
              <a:ahLst/>
              <a:cxnLst/>
              <a:rect l="l" t="t" r="r" b="b"/>
              <a:pathLst>
                <a:path w="6821805" h="13716000">
                  <a:moveTo>
                    <a:pt x="0" y="0"/>
                  </a:moveTo>
                  <a:lnTo>
                    <a:pt x="6821805" y="0"/>
                  </a:lnTo>
                  <a:lnTo>
                    <a:pt x="6821805" y="13716000"/>
                  </a:lnTo>
                  <a:lnTo>
                    <a:pt x="0" y="13716000"/>
                  </a:lnTo>
                  <a:close/>
                </a:path>
              </a:pathLst>
            </a:custGeom>
            <a:solidFill>
              <a:srgbClr val="FFFFFF"/>
            </a:solidFill>
          </p:spPr>
          <p:txBody>
            <a:bodyPr/>
            <a:lstStyle/>
            <a:p>
              <a:endParaRPr lang="de-DE"/>
            </a:p>
          </p:txBody>
        </p:sp>
      </p:grpSp>
      <p:grpSp>
        <p:nvGrpSpPr>
          <p:cNvPr id="11" name="Group 11"/>
          <p:cNvGrpSpPr/>
          <p:nvPr/>
        </p:nvGrpSpPr>
        <p:grpSpPr>
          <a:xfrm>
            <a:off x="6938165" y="-19050"/>
            <a:ext cx="5249094" cy="10286998"/>
            <a:chOff x="0" y="0"/>
            <a:chExt cx="6998792" cy="13715998"/>
          </a:xfrm>
        </p:grpSpPr>
        <p:sp>
          <p:nvSpPr>
            <p:cNvPr id="12" name="Freeform 12"/>
            <p:cNvSpPr/>
            <p:nvPr/>
          </p:nvSpPr>
          <p:spPr>
            <a:xfrm>
              <a:off x="0" y="0"/>
              <a:ext cx="6998843" cy="13716000"/>
            </a:xfrm>
            <a:custGeom>
              <a:avLst/>
              <a:gdLst/>
              <a:ahLst/>
              <a:cxnLst/>
              <a:rect l="l" t="t" r="r" b="b"/>
              <a:pathLst>
                <a:path w="6998843" h="13716000">
                  <a:moveTo>
                    <a:pt x="0" y="0"/>
                  </a:moveTo>
                  <a:lnTo>
                    <a:pt x="6998843" y="0"/>
                  </a:lnTo>
                  <a:lnTo>
                    <a:pt x="6998843" y="13716000"/>
                  </a:lnTo>
                  <a:lnTo>
                    <a:pt x="0" y="13716000"/>
                  </a:lnTo>
                  <a:close/>
                </a:path>
              </a:pathLst>
            </a:custGeom>
            <a:solidFill>
              <a:srgbClr val="FFFFFF"/>
            </a:solidFill>
          </p:spPr>
          <p:txBody>
            <a:bodyPr/>
            <a:lstStyle/>
            <a:p>
              <a:endParaRPr lang="de-DE"/>
            </a:p>
          </p:txBody>
        </p:sp>
      </p:grpSp>
      <p:sp>
        <p:nvSpPr>
          <p:cNvPr id="13" name="Freeform 13"/>
          <p:cNvSpPr/>
          <p:nvPr/>
        </p:nvSpPr>
        <p:spPr>
          <a:xfrm>
            <a:off x="1402955" y="0"/>
            <a:ext cx="10784302" cy="10267948"/>
          </a:xfrm>
          <a:custGeom>
            <a:avLst/>
            <a:gdLst/>
            <a:ahLst/>
            <a:cxnLst/>
            <a:rect l="l" t="t" r="r" b="b"/>
            <a:pathLst>
              <a:path w="10784302" h="10267948">
                <a:moveTo>
                  <a:pt x="0" y="0"/>
                </a:moveTo>
                <a:lnTo>
                  <a:pt x="10784302" y="0"/>
                </a:lnTo>
                <a:lnTo>
                  <a:pt x="10784302" y="10267948"/>
                </a:lnTo>
                <a:lnTo>
                  <a:pt x="0" y="10267948"/>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de-DE"/>
          </a:p>
        </p:txBody>
      </p:sp>
      <p:sp>
        <p:nvSpPr>
          <p:cNvPr id="14" name="TextBox 14"/>
          <p:cNvSpPr txBox="1"/>
          <p:nvPr/>
        </p:nvSpPr>
        <p:spPr>
          <a:xfrm>
            <a:off x="12805419" y="2192945"/>
            <a:ext cx="4640028" cy="7027545"/>
          </a:xfrm>
          <a:prstGeom prst="rect">
            <a:avLst/>
          </a:prstGeom>
        </p:spPr>
        <p:txBody>
          <a:bodyPr lIns="0" tIns="0" rIns="0" bIns="0" rtlCol="0" anchor="t">
            <a:spAutoFit/>
          </a:bodyPr>
          <a:lstStyle/>
          <a:p>
            <a:pPr algn="l">
              <a:lnSpc>
                <a:spcPts val="4320"/>
              </a:lnSpc>
            </a:pPr>
            <a:r>
              <a:rPr lang="en-US" sz="2400">
                <a:solidFill>
                  <a:srgbClr val="000000"/>
                </a:solidFill>
                <a:latin typeface="Arimo"/>
              </a:rPr>
              <a:t>Hier könnt ihr Text schreiben:</a:t>
            </a:r>
          </a:p>
          <a:p>
            <a:pPr algn="l">
              <a:lnSpc>
                <a:spcPts val="4320"/>
              </a:lnSpc>
            </a:pPr>
            <a:endParaRPr lang="en-US" sz="2400">
              <a:solidFill>
                <a:srgbClr val="000000"/>
              </a:solidFill>
              <a:latin typeface="Arimo"/>
            </a:endParaRPr>
          </a:p>
          <a:p>
            <a:pPr algn="l">
              <a:lnSpc>
                <a:spcPts val="4320"/>
              </a:lnSpc>
            </a:pPr>
            <a:r>
              <a:rPr lang="en-US" sz="2400">
                <a:solidFill>
                  <a:srgbClr val="000000"/>
                </a:solidFill>
                <a:latin typeface="Arimo"/>
              </a:rPr>
              <a:t>Lorem ipsum dolor sit amet, consectetur adipiscing elit, sed do eiusmod tempor incididunt ut labore et dolore magna aliqua. Ut enim ad minim veniam. Lorem ipsum dolor sit amet, consectetur adipiscing elit, sed do eiusmod tempor incididunt ut labore et dolore magna aliqua. Ut enim ad minim veniam. Lorem ipsum dolor sit amet, consectetur adipiscing </a:t>
            </a:r>
          </a:p>
        </p:txBody>
      </p:sp>
      <p:sp>
        <p:nvSpPr>
          <p:cNvPr id="15" name="TextBox 15"/>
          <p:cNvSpPr txBox="1"/>
          <p:nvPr/>
        </p:nvSpPr>
        <p:spPr>
          <a:xfrm>
            <a:off x="12805417" y="1144077"/>
            <a:ext cx="5607243" cy="906631"/>
          </a:xfrm>
          <a:prstGeom prst="rect">
            <a:avLst/>
          </a:prstGeom>
        </p:spPr>
        <p:txBody>
          <a:bodyPr lIns="0" tIns="0" rIns="0" bIns="0" rtlCol="0" anchor="t">
            <a:spAutoFit/>
          </a:bodyPr>
          <a:lstStyle/>
          <a:p>
            <a:pPr algn="l">
              <a:lnSpc>
                <a:spcPts val="6480"/>
              </a:lnSpc>
            </a:pPr>
            <a:r>
              <a:rPr lang="en-US" sz="5400">
                <a:solidFill>
                  <a:srgbClr val="064893"/>
                </a:solidFill>
                <a:latin typeface="Arimo Bold"/>
              </a:rPr>
              <a:t>Überschrift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257183" y="0"/>
            <a:ext cx="8030817" cy="7286625"/>
            <a:chOff x="0" y="0"/>
            <a:chExt cx="10707756" cy="9715500"/>
          </a:xfrm>
        </p:grpSpPr>
        <p:sp>
          <p:nvSpPr>
            <p:cNvPr id="3" name="Freeform 3"/>
            <p:cNvSpPr/>
            <p:nvPr/>
          </p:nvSpPr>
          <p:spPr>
            <a:xfrm>
              <a:off x="0" y="0"/>
              <a:ext cx="10707751" cy="9715500"/>
            </a:xfrm>
            <a:custGeom>
              <a:avLst/>
              <a:gdLst/>
              <a:ahLst/>
              <a:cxnLst/>
              <a:rect l="l" t="t" r="r" b="b"/>
              <a:pathLst>
                <a:path w="10707751" h="9715500">
                  <a:moveTo>
                    <a:pt x="0" y="0"/>
                  </a:moveTo>
                  <a:lnTo>
                    <a:pt x="10707751" y="0"/>
                  </a:lnTo>
                  <a:lnTo>
                    <a:pt x="10707751" y="9715500"/>
                  </a:lnTo>
                  <a:lnTo>
                    <a:pt x="0" y="9715500"/>
                  </a:lnTo>
                  <a:close/>
                </a:path>
              </a:pathLst>
            </a:custGeom>
            <a:solidFill>
              <a:srgbClr val="FFD131"/>
            </a:solidFill>
          </p:spPr>
          <p:txBody>
            <a:bodyPr/>
            <a:lstStyle/>
            <a:p>
              <a:endParaRPr lang="de-DE"/>
            </a:p>
          </p:txBody>
        </p:sp>
      </p:grpSp>
      <p:grpSp>
        <p:nvGrpSpPr>
          <p:cNvPr id="4" name="Group 4"/>
          <p:cNvGrpSpPr/>
          <p:nvPr/>
        </p:nvGrpSpPr>
        <p:grpSpPr>
          <a:xfrm>
            <a:off x="-19050" y="5722144"/>
            <a:ext cx="1402954" cy="4564854"/>
            <a:chOff x="0" y="0"/>
            <a:chExt cx="1870606" cy="6086472"/>
          </a:xfrm>
        </p:grpSpPr>
        <p:sp>
          <p:nvSpPr>
            <p:cNvPr id="5" name="Freeform 5"/>
            <p:cNvSpPr/>
            <p:nvPr/>
          </p:nvSpPr>
          <p:spPr>
            <a:xfrm>
              <a:off x="0" y="0"/>
              <a:ext cx="1870583" cy="6086475"/>
            </a:xfrm>
            <a:custGeom>
              <a:avLst/>
              <a:gdLst/>
              <a:ahLst/>
              <a:cxnLst/>
              <a:rect l="l" t="t" r="r" b="b"/>
              <a:pathLst>
                <a:path w="1870583" h="6086475">
                  <a:moveTo>
                    <a:pt x="0" y="0"/>
                  </a:moveTo>
                  <a:lnTo>
                    <a:pt x="1870583" y="0"/>
                  </a:lnTo>
                  <a:lnTo>
                    <a:pt x="1870583" y="6086475"/>
                  </a:lnTo>
                  <a:lnTo>
                    <a:pt x="0" y="6086475"/>
                  </a:lnTo>
                  <a:close/>
                </a:path>
              </a:pathLst>
            </a:custGeom>
            <a:solidFill>
              <a:srgbClr val="FFD131"/>
            </a:solidFill>
          </p:spPr>
          <p:txBody>
            <a:bodyPr/>
            <a:lstStyle/>
            <a:p>
              <a:endParaRPr lang="de-DE"/>
            </a:p>
          </p:txBody>
        </p:sp>
      </p:grpSp>
      <p:grpSp>
        <p:nvGrpSpPr>
          <p:cNvPr id="6" name="Group 6"/>
          <p:cNvGrpSpPr/>
          <p:nvPr/>
        </p:nvGrpSpPr>
        <p:grpSpPr>
          <a:xfrm>
            <a:off x="0" y="0"/>
            <a:ext cx="1402954" cy="1402954"/>
            <a:chOff x="0" y="0"/>
            <a:chExt cx="1870606" cy="1870606"/>
          </a:xfrm>
        </p:grpSpPr>
        <p:sp>
          <p:nvSpPr>
            <p:cNvPr id="7" name="Freeform 7"/>
            <p:cNvSpPr/>
            <p:nvPr/>
          </p:nvSpPr>
          <p:spPr>
            <a:xfrm>
              <a:off x="0" y="0"/>
              <a:ext cx="1870583" cy="1870583"/>
            </a:xfrm>
            <a:custGeom>
              <a:avLst/>
              <a:gdLst/>
              <a:ahLst/>
              <a:cxnLst/>
              <a:rect l="l" t="t" r="r" b="b"/>
              <a:pathLst>
                <a:path w="1870583" h="1870583">
                  <a:moveTo>
                    <a:pt x="0" y="0"/>
                  </a:moveTo>
                  <a:lnTo>
                    <a:pt x="1870583" y="0"/>
                  </a:lnTo>
                  <a:lnTo>
                    <a:pt x="1870583" y="1870583"/>
                  </a:lnTo>
                  <a:lnTo>
                    <a:pt x="0" y="1870583"/>
                  </a:lnTo>
                  <a:close/>
                </a:path>
              </a:pathLst>
            </a:custGeom>
            <a:solidFill>
              <a:srgbClr val="064893"/>
            </a:solidFill>
          </p:spPr>
          <p:txBody>
            <a:bodyPr/>
            <a:lstStyle/>
            <a:p>
              <a:endParaRPr lang="de-DE"/>
            </a:p>
          </p:txBody>
        </p:sp>
      </p:grpSp>
      <p:sp>
        <p:nvSpPr>
          <p:cNvPr id="8" name="Freeform 8" descr="Ein Bild, das Grafiken, Schrift, Grafikdesign, Logo enthält.  Automatisch generierte Beschreibung"/>
          <p:cNvSpPr/>
          <p:nvPr/>
        </p:nvSpPr>
        <p:spPr>
          <a:xfrm rot="-5400000">
            <a:off x="-648211" y="3204882"/>
            <a:ext cx="2699376" cy="715335"/>
          </a:xfrm>
          <a:custGeom>
            <a:avLst/>
            <a:gdLst/>
            <a:ahLst/>
            <a:cxnLst/>
            <a:rect l="l" t="t" r="r" b="b"/>
            <a:pathLst>
              <a:path w="2699376" h="715335">
                <a:moveTo>
                  <a:pt x="0" y="0"/>
                </a:moveTo>
                <a:lnTo>
                  <a:pt x="2699376" y="0"/>
                </a:lnTo>
                <a:lnTo>
                  <a:pt x="2699376" y="715335"/>
                </a:lnTo>
                <a:lnTo>
                  <a:pt x="0" y="715335"/>
                </a:lnTo>
                <a:lnTo>
                  <a:pt x="0" y="0"/>
                </a:lnTo>
                <a:close/>
              </a:path>
            </a:pathLst>
          </a:custGeom>
          <a:blipFill>
            <a:blip r:embed="rId2"/>
            <a:stretch>
              <a:fillRect/>
            </a:stretch>
          </a:blipFill>
        </p:spPr>
        <p:txBody>
          <a:bodyPr/>
          <a:lstStyle/>
          <a:p>
            <a:endParaRPr lang="de-DE"/>
          </a:p>
        </p:txBody>
      </p:sp>
      <p:sp>
        <p:nvSpPr>
          <p:cNvPr id="9" name="TextBox 9"/>
          <p:cNvSpPr txBox="1"/>
          <p:nvPr/>
        </p:nvSpPr>
        <p:spPr>
          <a:xfrm>
            <a:off x="12013338" y="7514366"/>
            <a:ext cx="4853710" cy="2141220"/>
          </a:xfrm>
          <a:prstGeom prst="rect">
            <a:avLst/>
          </a:prstGeom>
        </p:spPr>
        <p:txBody>
          <a:bodyPr lIns="0" tIns="0" rIns="0" bIns="0" rtlCol="0" anchor="t">
            <a:spAutoFit/>
          </a:bodyPr>
          <a:lstStyle/>
          <a:p>
            <a:pPr algn="l">
              <a:lnSpc>
                <a:spcPts val="4320"/>
              </a:lnSpc>
            </a:pPr>
            <a:r>
              <a:rPr lang="en-US" sz="2400">
                <a:solidFill>
                  <a:srgbClr val="000000"/>
                </a:solidFill>
                <a:latin typeface="Arimo"/>
              </a:rPr>
              <a:t>Hier könnte eine Erklärung stehen consectetur adipiscing elit, sed do eiusmod tempor incididunt ut labore et dolore magna aliqua</a:t>
            </a:r>
          </a:p>
        </p:txBody>
      </p:sp>
      <p:sp>
        <p:nvSpPr>
          <p:cNvPr id="10" name="TextBox 10"/>
          <p:cNvSpPr txBox="1"/>
          <p:nvPr/>
        </p:nvSpPr>
        <p:spPr>
          <a:xfrm>
            <a:off x="12041331" y="1662114"/>
            <a:ext cx="4487156" cy="428625"/>
          </a:xfrm>
          <a:prstGeom prst="rect">
            <a:avLst/>
          </a:prstGeom>
        </p:spPr>
        <p:txBody>
          <a:bodyPr lIns="0" tIns="0" rIns="0" bIns="0" rtlCol="0" anchor="t">
            <a:spAutoFit/>
          </a:bodyPr>
          <a:lstStyle/>
          <a:p>
            <a:pPr algn="l">
              <a:lnSpc>
                <a:spcPts val="3240"/>
              </a:lnSpc>
            </a:pPr>
            <a:r>
              <a:rPr lang="en-US" sz="2700">
                <a:solidFill>
                  <a:srgbClr val="064893"/>
                </a:solidFill>
                <a:latin typeface="Arimo Bold"/>
              </a:rPr>
              <a:t>Untertitel</a:t>
            </a:r>
          </a:p>
        </p:txBody>
      </p:sp>
      <p:sp>
        <p:nvSpPr>
          <p:cNvPr id="11" name="TextBox 11"/>
          <p:cNvSpPr txBox="1"/>
          <p:nvPr/>
        </p:nvSpPr>
        <p:spPr>
          <a:xfrm>
            <a:off x="12013341" y="2045004"/>
            <a:ext cx="4853712" cy="3305175"/>
          </a:xfrm>
          <a:prstGeom prst="rect">
            <a:avLst/>
          </a:prstGeom>
        </p:spPr>
        <p:txBody>
          <a:bodyPr lIns="0" tIns="0" rIns="0" bIns="0" rtlCol="0" anchor="t">
            <a:spAutoFit/>
          </a:bodyPr>
          <a:lstStyle/>
          <a:p>
            <a:pPr algn="l">
              <a:lnSpc>
                <a:spcPts val="6480"/>
              </a:lnSpc>
            </a:pPr>
            <a:r>
              <a:rPr lang="en-US" sz="5400">
                <a:solidFill>
                  <a:srgbClr val="064893"/>
                </a:solidFill>
                <a:latin typeface="Arimo Bold"/>
              </a:rPr>
              <a:t>Hier kann eine längere  Überschrift rein</a:t>
            </a:r>
          </a:p>
        </p:txBody>
      </p:sp>
      <p:sp>
        <p:nvSpPr>
          <p:cNvPr id="12" name="TextBox 12"/>
          <p:cNvSpPr txBox="1"/>
          <p:nvPr/>
        </p:nvSpPr>
        <p:spPr>
          <a:xfrm>
            <a:off x="72390" y="223174"/>
            <a:ext cx="1220060" cy="897106"/>
          </a:xfrm>
          <a:prstGeom prst="rect">
            <a:avLst/>
          </a:prstGeom>
        </p:spPr>
        <p:txBody>
          <a:bodyPr lIns="0" tIns="0" rIns="0" bIns="0" rtlCol="0" anchor="t">
            <a:spAutoFit/>
          </a:bodyPr>
          <a:lstStyle/>
          <a:p>
            <a:pPr algn="ctr">
              <a:lnSpc>
                <a:spcPts val="2160"/>
              </a:lnSpc>
            </a:pPr>
            <a:r>
              <a:rPr lang="en-US" sz="1800">
                <a:solidFill>
                  <a:srgbClr val="FFFFFF"/>
                </a:solidFill>
                <a:latin typeface="Arimo Bold"/>
              </a:rPr>
              <a:t>Q&amp;I</a:t>
            </a:r>
          </a:p>
          <a:p>
            <a:pPr algn="ctr">
              <a:lnSpc>
                <a:spcPts val="2160"/>
              </a:lnSpc>
            </a:pPr>
            <a:r>
              <a:rPr lang="en-US" sz="1800">
                <a:solidFill>
                  <a:srgbClr val="FFFFFF"/>
                </a:solidFill>
                <a:latin typeface="Arimo Bold"/>
              </a:rPr>
              <a:t>ENERGIE-WENDE</a:t>
            </a:r>
          </a:p>
        </p:txBody>
      </p:sp>
      <p:sp>
        <p:nvSpPr>
          <p:cNvPr id="13" name="TextBox 13"/>
          <p:cNvSpPr txBox="1"/>
          <p:nvPr/>
        </p:nvSpPr>
        <p:spPr>
          <a:xfrm>
            <a:off x="7561532" y="3083749"/>
            <a:ext cx="986693" cy="629632"/>
          </a:xfrm>
          <a:prstGeom prst="rect">
            <a:avLst/>
          </a:prstGeom>
        </p:spPr>
        <p:txBody>
          <a:bodyPr lIns="0" tIns="0" rIns="0" bIns="0" rtlCol="0" anchor="t">
            <a:spAutoFit/>
          </a:bodyPr>
          <a:lstStyle/>
          <a:p>
            <a:pPr algn="ctr">
              <a:lnSpc>
                <a:spcPts val="4320"/>
              </a:lnSpc>
            </a:pPr>
            <a:r>
              <a:rPr lang="en-US" sz="3600">
                <a:solidFill>
                  <a:srgbClr val="FFFFFF"/>
                </a:solidFill>
                <a:latin typeface="Arimo Bold"/>
              </a:rPr>
              <a:t>ja</a:t>
            </a:r>
          </a:p>
        </p:txBody>
      </p:sp>
      <p:sp>
        <p:nvSpPr>
          <p:cNvPr id="14" name="TextBox 14"/>
          <p:cNvSpPr txBox="1"/>
          <p:nvPr/>
        </p:nvSpPr>
        <p:spPr>
          <a:xfrm>
            <a:off x="5782221" y="1939113"/>
            <a:ext cx="1323704" cy="527775"/>
          </a:xfrm>
          <a:prstGeom prst="rect">
            <a:avLst/>
          </a:prstGeom>
        </p:spPr>
        <p:txBody>
          <a:bodyPr lIns="0" tIns="0" rIns="0" bIns="0" rtlCol="0" anchor="t">
            <a:spAutoFit/>
          </a:bodyPr>
          <a:lstStyle/>
          <a:p>
            <a:pPr algn="ctr">
              <a:lnSpc>
                <a:spcPts val="3600"/>
              </a:lnSpc>
            </a:pPr>
            <a:r>
              <a:rPr lang="en-US" sz="3000">
                <a:solidFill>
                  <a:srgbClr val="FFFFFF"/>
                </a:solidFill>
                <a:latin typeface="Arimo Bold"/>
              </a:rPr>
              <a:t>nein</a:t>
            </a:r>
          </a:p>
        </p:txBody>
      </p:sp>
      <p:sp>
        <p:nvSpPr>
          <p:cNvPr id="15" name="Freeform 15"/>
          <p:cNvSpPr/>
          <p:nvPr/>
        </p:nvSpPr>
        <p:spPr>
          <a:xfrm>
            <a:off x="1402955" y="0"/>
            <a:ext cx="8854228" cy="10267948"/>
          </a:xfrm>
          <a:custGeom>
            <a:avLst/>
            <a:gdLst/>
            <a:ahLst/>
            <a:cxnLst/>
            <a:rect l="l" t="t" r="r" b="b"/>
            <a:pathLst>
              <a:path w="8854228" h="10267948">
                <a:moveTo>
                  <a:pt x="0" y="0"/>
                </a:moveTo>
                <a:lnTo>
                  <a:pt x="8854228" y="0"/>
                </a:lnTo>
                <a:lnTo>
                  <a:pt x="8854228" y="10267948"/>
                </a:lnTo>
                <a:lnTo>
                  <a:pt x="0" y="10267948"/>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de-DE"/>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52" y="5706466"/>
            <a:ext cx="8442507" cy="4580532"/>
            <a:chOff x="0" y="0"/>
            <a:chExt cx="11256676" cy="6107376"/>
          </a:xfrm>
        </p:grpSpPr>
        <p:sp>
          <p:nvSpPr>
            <p:cNvPr id="3" name="Freeform 3"/>
            <p:cNvSpPr/>
            <p:nvPr/>
          </p:nvSpPr>
          <p:spPr>
            <a:xfrm>
              <a:off x="0" y="0"/>
              <a:ext cx="11256645" cy="6107430"/>
            </a:xfrm>
            <a:custGeom>
              <a:avLst/>
              <a:gdLst/>
              <a:ahLst/>
              <a:cxnLst/>
              <a:rect l="l" t="t" r="r" b="b"/>
              <a:pathLst>
                <a:path w="11256645" h="6107430">
                  <a:moveTo>
                    <a:pt x="0" y="0"/>
                  </a:moveTo>
                  <a:lnTo>
                    <a:pt x="11256645" y="0"/>
                  </a:lnTo>
                  <a:lnTo>
                    <a:pt x="11256645" y="6107430"/>
                  </a:lnTo>
                  <a:lnTo>
                    <a:pt x="0" y="6107430"/>
                  </a:lnTo>
                  <a:close/>
                </a:path>
              </a:pathLst>
            </a:custGeom>
            <a:solidFill>
              <a:srgbClr val="064893"/>
            </a:solidFill>
          </p:spPr>
          <p:txBody>
            <a:bodyPr/>
            <a:lstStyle/>
            <a:p>
              <a:endParaRPr lang="de-DE"/>
            </a:p>
          </p:txBody>
        </p:sp>
      </p:grpSp>
      <p:grpSp>
        <p:nvGrpSpPr>
          <p:cNvPr id="4" name="Group 4"/>
          <p:cNvGrpSpPr/>
          <p:nvPr/>
        </p:nvGrpSpPr>
        <p:grpSpPr>
          <a:xfrm>
            <a:off x="16885046" y="0"/>
            <a:ext cx="1402955" cy="1402954"/>
            <a:chOff x="0" y="0"/>
            <a:chExt cx="1870606" cy="1870606"/>
          </a:xfrm>
        </p:grpSpPr>
        <p:sp>
          <p:nvSpPr>
            <p:cNvPr id="5" name="Freeform 5"/>
            <p:cNvSpPr/>
            <p:nvPr/>
          </p:nvSpPr>
          <p:spPr>
            <a:xfrm>
              <a:off x="0" y="0"/>
              <a:ext cx="1870583" cy="1870583"/>
            </a:xfrm>
            <a:custGeom>
              <a:avLst/>
              <a:gdLst/>
              <a:ahLst/>
              <a:cxnLst/>
              <a:rect l="l" t="t" r="r" b="b"/>
              <a:pathLst>
                <a:path w="1870583" h="1870583">
                  <a:moveTo>
                    <a:pt x="0" y="0"/>
                  </a:moveTo>
                  <a:lnTo>
                    <a:pt x="1870583" y="0"/>
                  </a:lnTo>
                  <a:lnTo>
                    <a:pt x="1870583" y="1870583"/>
                  </a:lnTo>
                  <a:lnTo>
                    <a:pt x="0" y="1870583"/>
                  </a:lnTo>
                  <a:close/>
                </a:path>
              </a:pathLst>
            </a:custGeom>
            <a:solidFill>
              <a:srgbClr val="064893"/>
            </a:solidFill>
          </p:spPr>
          <p:txBody>
            <a:bodyPr/>
            <a:lstStyle/>
            <a:p>
              <a:endParaRPr lang="de-DE"/>
            </a:p>
          </p:txBody>
        </p:sp>
      </p:grpSp>
      <p:sp>
        <p:nvSpPr>
          <p:cNvPr id="6" name="Freeform 6" descr="Ein Bild, das Grafiken, Schrift, Grafikdesign, Logo enthält.  Automatisch generierte Beschreibung"/>
          <p:cNvSpPr/>
          <p:nvPr/>
        </p:nvSpPr>
        <p:spPr>
          <a:xfrm rot="5400000">
            <a:off x="16236834" y="3204882"/>
            <a:ext cx="2699376" cy="715335"/>
          </a:xfrm>
          <a:custGeom>
            <a:avLst/>
            <a:gdLst/>
            <a:ahLst/>
            <a:cxnLst/>
            <a:rect l="l" t="t" r="r" b="b"/>
            <a:pathLst>
              <a:path w="2699376" h="715335">
                <a:moveTo>
                  <a:pt x="0" y="0"/>
                </a:moveTo>
                <a:lnTo>
                  <a:pt x="2699376" y="0"/>
                </a:lnTo>
                <a:lnTo>
                  <a:pt x="2699376" y="715335"/>
                </a:lnTo>
                <a:lnTo>
                  <a:pt x="0" y="715335"/>
                </a:lnTo>
                <a:lnTo>
                  <a:pt x="0" y="0"/>
                </a:lnTo>
                <a:close/>
              </a:path>
            </a:pathLst>
          </a:custGeom>
          <a:blipFill>
            <a:blip r:embed="rId2"/>
            <a:stretch>
              <a:fillRect/>
            </a:stretch>
          </a:blipFill>
        </p:spPr>
        <p:txBody>
          <a:bodyPr/>
          <a:lstStyle/>
          <a:p>
            <a:endParaRPr lang="de-DE"/>
          </a:p>
        </p:txBody>
      </p:sp>
      <p:grpSp>
        <p:nvGrpSpPr>
          <p:cNvPr id="7" name="Group 7"/>
          <p:cNvGrpSpPr/>
          <p:nvPr/>
        </p:nvGrpSpPr>
        <p:grpSpPr>
          <a:xfrm>
            <a:off x="16885046" y="5722144"/>
            <a:ext cx="1402955" cy="4564854"/>
            <a:chOff x="0" y="0"/>
            <a:chExt cx="1870606" cy="6086472"/>
          </a:xfrm>
        </p:grpSpPr>
        <p:sp>
          <p:nvSpPr>
            <p:cNvPr id="8" name="Freeform 8"/>
            <p:cNvSpPr/>
            <p:nvPr/>
          </p:nvSpPr>
          <p:spPr>
            <a:xfrm>
              <a:off x="0" y="0"/>
              <a:ext cx="1870583" cy="6086475"/>
            </a:xfrm>
            <a:custGeom>
              <a:avLst/>
              <a:gdLst/>
              <a:ahLst/>
              <a:cxnLst/>
              <a:rect l="l" t="t" r="r" b="b"/>
              <a:pathLst>
                <a:path w="1870583" h="6086475">
                  <a:moveTo>
                    <a:pt x="0" y="0"/>
                  </a:moveTo>
                  <a:lnTo>
                    <a:pt x="1870583" y="0"/>
                  </a:lnTo>
                  <a:lnTo>
                    <a:pt x="1870583" y="6086475"/>
                  </a:lnTo>
                  <a:lnTo>
                    <a:pt x="0" y="6086475"/>
                  </a:lnTo>
                  <a:close/>
                </a:path>
              </a:pathLst>
            </a:custGeom>
            <a:solidFill>
              <a:srgbClr val="FFD131"/>
            </a:solidFill>
          </p:spPr>
          <p:txBody>
            <a:bodyPr/>
            <a:lstStyle/>
            <a:p>
              <a:endParaRPr lang="de-DE"/>
            </a:p>
          </p:txBody>
        </p:sp>
      </p:grpSp>
      <p:sp>
        <p:nvSpPr>
          <p:cNvPr id="9" name="TextBox 9"/>
          <p:cNvSpPr txBox="1"/>
          <p:nvPr/>
        </p:nvSpPr>
        <p:spPr>
          <a:xfrm>
            <a:off x="9488613" y="1171744"/>
            <a:ext cx="4487155" cy="481608"/>
          </a:xfrm>
          <a:prstGeom prst="rect">
            <a:avLst/>
          </a:prstGeom>
        </p:spPr>
        <p:txBody>
          <a:bodyPr lIns="0" tIns="0" rIns="0" bIns="0" rtlCol="0" anchor="t">
            <a:spAutoFit/>
          </a:bodyPr>
          <a:lstStyle/>
          <a:p>
            <a:pPr algn="l">
              <a:lnSpc>
                <a:spcPts val="3240"/>
              </a:lnSpc>
            </a:pPr>
            <a:r>
              <a:rPr lang="en-US" sz="2700">
                <a:solidFill>
                  <a:srgbClr val="064893"/>
                </a:solidFill>
                <a:latin typeface="Arimo Bold"/>
              </a:rPr>
              <a:t>LOREM IPSUM</a:t>
            </a:r>
          </a:p>
        </p:txBody>
      </p:sp>
      <p:sp>
        <p:nvSpPr>
          <p:cNvPr id="10" name="TextBox 10"/>
          <p:cNvSpPr txBox="1"/>
          <p:nvPr/>
        </p:nvSpPr>
        <p:spPr>
          <a:xfrm>
            <a:off x="9460623" y="1554635"/>
            <a:ext cx="4853712" cy="2486025"/>
          </a:xfrm>
          <a:prstGeom prst="rect">
            <a:avLst/>
          </a:prstGeom>
        </p:spPr>
        <p:txBody>
          <a:bodyPr lIns="0" tIns="0" rIns="0" bIns="0" rtlCol="0" anchor="t">
            <a:spAutoFit/>
          </a:bodyPr>
          <a:lstStyle/>
          <a:p>
            <a:pPr algn="l">
              <a:lnSpc>
                <a:spcPts val="6480"/>
              </a:lnSpc>
            </a:pPr>
            <a:r>
              <a:rPr lang="en-US" sz="5400">
                <a:solidFill>
                  <a:srgbClr val="064893"/>
                </a:solidFill>
                <a:latin typeface="Arimo Bold"/>
              </a:rPr>
              <a:t>Auf diese Folie können zwei Bilder</a:t>
            </a:r>
          </a:p>
        </p:txBody>
      </p:sp>
      <p:sp>
        <p:nvSpPr>
          <p:cNvPr id="11" name="TextBox 11"/>
          <p:cNvSpPr txBox="1"/>
          <p:nvPr/>
        </p:nvSpPr>
        <p:spPr>
          <a:xfrm>
            <a:off x="819182" y="6510060"/>
            <a:ext cx="6803707" cy="3227070"/>
          </a:xfrm>
          <a:prstGeom prst="rect">
            <a:avLst/>
          </a:prstGeom>
        </p:spPr>
        <p:txBody>
          <a:bodyPr lIns="0" tIns="0" rIns="0" bIns="0" rtlCol="0" anchor="t">
            <a:spAutoFit/>
          </a:bodyPr>
          <a:lstStyle/>
          <a:p>
            <a:pPr algn="l">
              <a:lnSpc>
                <a:spcPts val="4320"/>
              </a:lnSpc>
            </a:pPr>
            <a:r>
              <a:rPr lang="en-US" sz="2400">
                <a:solidFill>
                  <a:srgbClr val="FFFFFF"/>
                </a:solidFill>
                <a:latin typeface="Arimo"/>
              </a:rPr>
              <a:t>Wenn ihr zwei Bilder reinmachen wollt, dann hier:</a:t>
            </a:r>
          </a:p>
          <a:p>
            <a:pPr algn="l">
              <a:lnSpc>
                <a:spcPts val="4320"/>
              </a:lnSpc>
            </a:pPr>
            <a:endParaRPr lang="en-US" sz="2400">
              <a:solidFill>
                <a:srgbClr val="FFFFFF"/>
              </a:solidFill>
              <a:latin typeface="Arimo"/>
            </a:endParaRPr>
          </a:p>
          <a:p>
            <a:pPr algn="l">
              <a:lnSpc>
                <a:spcPts val="4320"/>
              </a:lnSpc>
            </a:pPr>
            <a:r>
              <a:rPr lang="en-US" sz="2400">
                <a:solidFill>
                  <a:srgbClr val="FFFFFF"/>
                </a:solidFill>
                <a:latin typeface="Arimo"/>
              </a:rPr>
              <a:t>Lorem ipsum dolor sit amet, consectetur adipiscing elit, sed do eiusmod tempor incididunt ut labore et dolore magna aliqua. Ut enim ad minim veniam, quis</a:t>
            </a:r>
          </a:p>
        </p:txBody>
      </p:sp>
      <p:sp>
        <p:nvSpPr>
          <p:cNvPr id="12" name="Freeform 12"/>
          <p:cNvSpPr/>
          <p:nvPr/>
        </p:nvSpPr>
        <p:spPr>
          <a:xfrm>
            <a:off x="8442056" y="5706466"/>
            <a:ext cx="8442056" cy="4580532"/>
          </a:xfrm>
          <a:custGeom>
            <a:avLst/>
            <a:gdLst/>
            <a:ahLst/>
            <a:cxnLst/>
            <a:rect l="l" t="t" r="r" b="b"/>
            <a:pathLst>
              <a:path w="8442056" h="4580532">
                <a:moveTo>
                  <a:pt x="0" y="0"/>
                </a:moveTo>
                <a:lnTo>
                  <a:pt x="8442055" y="0"/>
                </a:lnTo>
                <a:lnTo>
                  <a:pt x="8442055" y="4580533"/>
                </a:lnTo>
                <a:lnTo>
                  <a:pt x="0" y="4580533"/>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de-DE"/>
          </a:p>
        </p:txBody>
      </p:sp>
      <p:sp>
        <p:nvSpPr>
          <p:cNvPr id="13" name="Freeform 13"/>
          <p:cNvSpPr/>
          <p:nvPr/>
        </p:nvSpPr>
        <p:spPr>
          <a:xfrm>
            <a:off x="8" y="1125934"/>
            <a:ext cx="8442056" cy="4580532"/>
          </a:xfrm>
          <a:custGeom>
            <a:avLst/>
            <a:gdLst/>
            <a:ahLst/>
            <a:cxnLst/>
            <a:rect l="l" t="t" r="r" b="b"/>
            <a:pathLst>
              <a:path w="8442056" h="4580532">
                <a:moveTo>
                  <a:pt x="0" y="0"/>
                </a:moveTo>
                <a:lnTo>
                  <a:pt x="8442055" y="0"/>
                </a:lnTo>
                <a:lnTo>
                  <a:pt x="8442055" y="4580532"/>
                </a:lnTo>
                <a:lnTo>
                  <a:pt x="0" y="4580532"/>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de-DE"/>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5374386"/>
            <a:ext cx="18288000" cy="4912614"/>
          </a:xfrm>
          <a:custGeom>
            <a:avLst/>
            <a:gdLst/>
            <a:ahLst/>
            <a:cxnLst/>
            <a:rect l="l" t="t" r="r" b="b"/>
            <a:pathLst>
              <a:path w="18288000" h="4912614">
                <a:moveTo>
                  <a:pt x="0" y="0"/>
                </a:moveTo>
                <a:lnTo>
                  <a:pt x="18288000" y="0"/>
                </a:lnTo>
                <a:lnTo>
                  <a:pt x="18288000" y="4912614"/>
                </a:lnTo>
                <a:lnTo>
                  <a:pt x="0" y="491261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de-DE"/>
          </a:p>
        </p:txBody>
      </p:sp>
      <p:sp>
        <p:nvSpPr>
          <p:cNvPr id="3" name="Freeform 3"/>
          <p:cNvSpPr/>
          <p:nvPr/>
        </p:nvSpPr>
        <p:spPr>
          <a:xfrm>
            <a:off x="16884396" y="0"/>
            <a:ext cx="1403604" cy="1403604"/>
          </a:xfrm>
          <a:custGeom>
            <a:avLst/>
            <a:gdLst/>
            <a:ahLst/>
            <a:cxnLst/>
            <a:rect l="l" t="t" r="r" b="b"/>
            <a:pathLst>
              <a:path w="1403604" h="1403604">
                <a:moveTo>
                  <a:pt x="0" y="0"/>
                </a:moveTo>
                <a:lnTo>
                  <a:pt x="1403604" y="0"/>
                </a:lnTo>
                <a:lnTo>
                  <a:pt x="1403604" y="1403604"/>
                </a:lnTo>
                <a:lnTo>
                  <a:pt x="0" y="140360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de-DE"/>
          </a:p>
        </p:txBody>
      </p:sp>
      <p:sp>
        <p:nvSpPr>
          <p:cNvPr id="4" name="Freeform 4"/>
          <p:cNvSpPr/>
          <p:nvPr/>
        </p:nvSpPr>
        <p:spPr>
          <a:xfrm rot="5400000">
            <a:off x="16237458" y="3204972"/>
            <a:ext cx="2699766" cy="715518"/>
          </a:xfrm>
          <a:custGeom>
            <a:avLst/>
            <a:gdLst/>
            <a:ahLst/>
            <a:cxnLst/>
            <a:rect l="l" t="t" r="r" b="b"/>
            <a:pathLst>
              <a:path w="2699766" h="715518">
                <a:moveTo>
                  <a:pt x="0" y="0"/>
                </a:moveTo>
                <a:lnTo>
                  <a:pt x="2699766" y="0"/>
                </a:lnTo>
                <a:lnTo>
                  <a:pt x="2699766" y="715518"/>
                </a:lnTo>
                <a:lnTo>
                  <a:pt x="0" y="715518"/>
                </a:lnTo>
                <a:lnTo>
                  <a:pt x="0" y="0"/>
                </a:lnTo>
                <a:close/>
              </a:path>
            </a:pathLst>
          </a:custGeom>
          <a:blipFill>
            <a:blip r:embed="rId6"/>
            <a:stretch>
              <a:fillRect/>
            </a:stretch>
          </a:blipFill>
        </p:spPr>
        <p:txBody>
          <a:bodyPr/>
          <a:lstStyle/>
          <a:p>
            <a:endParaRPr lang="de-DE"/>
          </a:p>
        </p:txBody>
      </p:sp>
      <p:sp>
        <p:nvSpPr>
          <p:cNvPr id="5" name="Freeform 5"/>
          <p:cNvSpPr/>
          <p:nvPr/>
        </p:nvSpPr>
        <p:spPr>
          <a:xfrm>
            <a:off x="0" y="1403604"/>
            <a:ext cx="17130141" cy="7558645"/>
          </a:xfrm>
          <a:custGeom>
            <a:avLst/>
            <a:gdLst/>
            <a:ahLst/>
            <a:cxnLst/>
            <a:rect l="l" t="t" r="r" b="b"/>
            <a:pathLst>
              <a:path w="17130141" h="7558645">
                <a:moveTo>
                  <a:pt x="0" y="0"/>
                </a:moveTo>
                <a:lnTo>
                  <a:pt x="17130141" y="0"/>
                </a:lnTo>
                <a:lnTo>
                  <a:pt x="17130141" y="7558645"/>
                </a:lnTo>
                <a:lnTo>
                  <a:pt x="0" y="7558645"/>
                </a:lnTo>
                <a:lnTo>
                  <a:pt x="0" y="0"/>
                </a:lnTo>
                <a:close/>
              </a:path>
            </a:pathLst>
          </a:custGeom>
          <a:blipFill>
            <a:blip r:embed="rId7" cstate="screen">
              <a:extLst>
                <a:ext uri="{28A0092B-C50C-407E-A947-70E740481C1C}">
                  <a14:useLocalDpi xmlns:a14="http://schemas.microsoft.com/office/drawing/2010/main"/>
                </a:ext>
              </a:extLst>
            </a:blip>
            <a:stretch>
              <a:fillRect/>
            </a:stretch>
          </a:blipFill>
        </p:spPr>
        <p:txBody>
          <a:bodyPr/>
          <a:lstStyle/>
          <a:p>
            <a:endParaRPr lang="de-DE"/>
          </a:p>
        </p:txBody>
      </p:sp>
      <p:sp>
        <p:nvSpPr>
          <p:cNvPr id="6" name="TextBox 6"/>
          <p:cNvSpPr txBox="1"/>
          <p:nvPr/>
        </p:nvSpPr>
        <p:spPr>
          <a:xfrm>
            <a:off x="6372411" y="4899798"/>
            <a:ext cx="2002222" cy="393306"/>
          </a:xfrm>
          <a:prstGeom prst="rect">
            <a:avLst/>
          </a:prstGeom>
        </p:spPr>
        <p:txBody>
          <a:bodyPr lIns="0" tIns="0" rIns="0" bIns="0" rtlCol="0" anchor="t">
            <a:spAutoFit/>
          </a:bodyPr>
          <a:lstStyle/>
          <a:p>
            <a:pPr algn="l">
              <a:lnSpc>
                <a:spcPts val="2948"/>
              </a:lnSpc>
            </a:pPr>
            <a:r>
              <a:rPr lang="en-US" sz="2105">
                <a:solidFill>
                  <a:srgbClr val="FFFFFF"/>
                </a:solidFill>
                <a:latin typeface="Calibri (MS) Bold"/>
              </a:rPr>
              <a:t>Annabelle Musser</a:t>
            </a:r>
          </a:p>
        </p:txBody>
      </p:sp>
      <p:sp>
        <p:nvSpPr>
          <p:cNvPr id="7" name="TextBox 7"/>
          <p:cNvSpPr txBox="1"/>
          <p:nvPr/>
        </p:nvSpPr>
        <p:spPr>
          <a:xfrm>
            <a:off x="180711" y="9114649"/>
            <a:ext cx="5009155" cy="834390"/>
          </a:xfrm>
          <a:prstGeom prst="rect">
            <a:avLst/>
          </a:prstGeom>
        </p:spPr>
        <p:txBody>
          <a:bodyPr lIns="0" tIns="0" rIns="0" bIns="0" rtlCol="0" anchor="t">
            <a:spAutoFit/>
          </a:bodyPr>
          <a:lstStyle/>
          <a:p>
            <a:pPr algn="just">
              <a:lnSpc>
                <a:spcPts val="3359"/>
              </a:lnSpc>
            </a:pPr>
            <a:r>
              <a:rPr lang="en-US" sz="2400" spc="-19">
                <a:solidFill>
                  <a:srgbClr val="000000"/>
                </a:solidFill>
                <a:latin typeface="Arimo"/>
              </a:rPr>
              <a:t>Lorem ipsum dolor sit amet, consectetur adipiscing elit, sed do. </a:t>
            </a:r>
          </a:p>
        </p:txBody>
      </p:sp>
      <p:sp>
        <p:nvSpPr>
          <p:cNvPr id="8" name="Freeform 8"/>
          <p:cNvSpPr/>
          <p:nvPr/>
        </p:nvSpPr>
        <p:spPr>
          <a:xfrm>
            <a:off x="2667" y="1403604"/>
            <a:ext cx="5365242" cy="7306056"/>
          </a:xfrm>
          <a:custGeom>
            <a:avLst/>
            <a:gdLst/>
            <a:ahLst/>
            <a:cxnLst/>
            <a:rect l="l" t="t" r="r" b="b"/>
            <a:pathLst>
              <a:path w="5365242" h="7306056">
                <a:moveTo>
                  <a:pt x="0" y="0"/>
                </a:moveTo>
                <a:lnTo>
                  <a:pt x="5365242" y="0"/>
                </a:lnTo>
                <a:lnTo>
                  <a:pt x="5365242" y="7306056"/>
                </a:lnTo>
                <a:lnTo>
                  <a:pt x="0" y="7306056"/>
                </a:lnTo>
                <a:lnTo>
                  <a:pt x="0" y="0"/>
                </a:lnTo>
                <a:close/>
              </a:path>
            </a:pathLst>
          </a:custGeom>
          <a:blipFill>
            <a:blip r:embed="rId8" cstate="screen">
              <a:extLst>
                <a:ext uri="{28A0092B-C50C-407E-A947-70E740481C1C}">
                  <a14:useLocalDpi xmlns:a14="http://schemas.microsoft.com/office/drawing/2010/main"/>
                </a:ext>
              </a:extLst>
            </a:blip>
            <a:stretch>
              <a:fillRect/>
            </a:stretch>
          </a:blipFill>
        </p:spPr>
        <p:txBody>
          <a:bodyPr/>
          <a:lstStyle/>
          <a:p>
            <a:endParaRPr lang="de-DE"/>
          </a:p>
        </p:txBody>
      </p:sp>
      <p:sp>
        <p:nvSpPr>
          <p:cNvPr id="9" name="Freeform 9"/>
          <p:cNvSpPr/>
          <p:nvPr/>
        </p:nvSpPr>
        <p:spPr>
          <a:xfrm>
            <a:off x="11517173" y="1403604"/>
            <a:ext cx="5365242" cy="7306056"/>
          </a:xfrm>
          <a:custGeom>
            <a:avLst/>
            <a:gdLst/>
            <a:ahLst/>
            <a:cxnLst/>
            <a:rect l="l" t="t" r="r" b="b"/>
            <a:pathLst>
              <a:path w="5365242" h="7306056">
                <a:moveTo>
                  <a:pt x="0" y="0"/>
                </a:moveTo>
                <a:lnTo>
                  <a:pt x="5365242" y="0"/>
                </a:lnTo>
                <a:lnTo>
                  <a:pt x="5365242" y="7306056"/>
                </a:lnTo>
                <a:lnTo>
                  <a:pt x="0" y="7306056"/>
                </a:lnTo>
                <a:lnTo>
                  <a:pt x="0" y="0"/>
                </a:lnTo>
                <a:close/>
              </a:path>
            </a:pathLst>
          </a:custGeom>
          <a:blipFill>
            <a:blip r:embed="rId9" cstate="screen">
              <a:extLst>
                <a:ext uri="{28A0092B-C50C-407E-A947-70E740481C1C}">
                  <a14:useLocalDpi xmlns:a14="http://schemas.microsoft.com/office/drawing/2010/main"/>
                </a:ext>
              </a:extLst>
            </a:blip>
            <a:stretch>
              <a:fillRect/>
            </a:stretch>
          </a:blipFill>
        </p:spPr>
        <p:txBody>
          <a:bodyPr/>
          <a:lstStyle/>
          <a:p>
            <a:endParaRPr lang="de-DE"/>
          </a:p>
        </p:txBody>
      </p:sp>
      <p:sp>
        <p:nvSpPr>
          <p:cNvPr id="10" name="Freeform 10"/>
          <p:cNvSpPr/>
          <p:nvPr/>
        </p:nvSpPr>
        <p:spPr>
          <a:xfrm>
            <a:off x="5761406" y="1403604"/>
            <a:ext cx="5365242" cy="7306056"/>
          </a:xfrm>
          <a:custGeom>
            <a:avLst/>
            <a:gdLst/>
            <a:ahLst/>
            <a:cxnLst/>
            <a:rect l="l" t="t" r="r" b="b"/>
            <a:pathLst>
              <a:path w="5365242" h="7306056">
                <a:moveTo>
                  <a:pt x="0" y="0"/>
                </a:moveTo>
                <a:lnTo>
                  <a:pt x="5365242" y="0"/>
                </a:lnTo>
                <a:lnTo>
                  <a:pt x="5365242" y="7306056"/>
                </a:lnTo>
                <a:lnTo>
                  <a:pt x="0" y="7306056"/>
                </a:lnTo>
                <a:lnTo>
                  <a:pt x="0" y="0"/>
                </a:lnTo>
                <a:close/>
              </a:path>
            </a:pathLst>
          </a:custGeom>
          <a:blipFill>
            <a:blip r:embed="rId10" cstate="screen">
              <a:extLst>
                <a:ext uri="{28A0092B-C50C-407E-A947-70E740481C1C}">
                  <a14:useLocalDpi xmlns:a14="http://schemas.microsoft.com/office/drawing/2010/main"/>
                </a:ext>
              </a:extLst>
            </a:blip>
            <a:stretch>
              <a:fillRect/>
            </a:stretch>
          </a:blipFill>
        </p:spPr>
        <p:txBody>
          <a:bodyPr/>
          <a:lstStyle/>
          <a:p>
            <a:endParaRPr lang="de-DE"/>
          </a:p>
        </p:txBody>
      </p:sp>
      <p:sp>
        <p:nvSpPr>
          <p:cNvPr id="11" name="TextBox 11"/>
          <p:cNvSpPr txBox="1"/>
          <p:nvPr/>
        </p:nvSpPr>
        <p:spPr>
          <a:xfrm>
            <a:off x="432775" y="298704"/>
            <a:ext cx="14220340" cy="847725"/>
          </a:xfrm>
          <a:prstGeom prst="rect">
            <a:avLst/>
          </a:prstGeom>
        </p:spPr>
        <p:txBody>
          <a:bodyPr lIns="0" tIns="0" rIns="0" bIns="0" rtlCol="0" anchor="t">
            <a:spAutoFit/>
          </a:bodyPr>
          <a:lstStyle/>
          <a:p>
            <a:pPr algn="l">
              <a:lnSpc>
                <a:spcPts val="6480"/>
              </a:lnSpc>
            </a:pPr>
            <a:r>
              <a:rPr lang="en-US" sz="5400">
                <a:solidFill>
                  <a:srgbClr val="064893"/>
                </a:solidFill>
                <a:latin typeface="Arimo Bold"/>
              </a:rPr>
              <a:t>Platz für den Titel, wenn es 3 Fotos sind</a:t>
            </a:r>
          </a:p>
        </p:txBody>
      </p:sp>
      <p:sp>
        <p:nvSpPr>
          <p:cNvPr id="12" name="TextBox 12"/>
          <p:cNvSpPr txBox="1"/>
          <p:nvPr/>
        </p:nvSpPr>
        <p:spPr>
          <a:xfrm>
            <a:off x="11695216" y="9114649"/>
            <a:ext cx="5009155" cy="834390"/>
          </a:xfrm>
          <a:prstGeom prst="rect">
            <a:avLst/>
          </a:prstGeom>
        </p:spPr>
        <p:txBody>
          <a:bodyPr lIns="0" tIns="0" rIns="0" bIns="0" rtlCol="0" anchor="t">
            <a:spAutoFit/>
          </a:bodyPr>
          <a:lstStyle/>
          <a:p>
            <a:pPr algn="just">
              <a:lnSpc>
                <a:spcPts val="3359"/>
              </a:lnSpc>
            </a:pPr>
            <a:r>
              <a:rPr lang="en-US" sz="2400" spc="-19">
                <a:solidFill>
                  <a:srgbClr val="000000"/>
                </a:solidFill>
                <a:latin typeface="Arimo"/>
              </a:rPr>
              <a:t>Lorem ipsum dolor sit amet, consectetur adipiscing elit, sed do. </a:t>
            </a:r>
          </a:p>
        </p:txBody>
      </p:sp>
      <p:sp>
        <p:nvSpPr>
          <p:cNvPr id="13" name="TextBox 13"/>
          <p:cNvSpPr txBox="1"/>
          <p:nvPr/>
        </p:nvSpPr>
        <p:spPr>
          <a:xfrm>
            <a:off x="5870055" y="9114649"/>
            <a:ext cx="5009155" cy="834390"/>
          </a:xfrm>
          <a:prstGeom prst="rect">
            <a:avLst/>
          </a:prstGeom>
        </p:spPr>
        <p:txBody>
          <a:bodyPr lIns="0" tIns="0" rIns="0" bIns="0" rtlCol="0" anchor="t">
            <a:spAutoFit/>
          </a:bodyPr>
          <a:lstStyle/>
          <a:p>
            <a:pPr algn="just">
              <a:lnSpc>
                <a:spcPts val="3359"/>
              </a:lnSpc>
            </a:pPr>
            <a:r>
              <a:rPr lang="en-US" sz="2400" spc="-19">
                <a:solidFill>
                  <a:srgbClr val="000000"/>
                </a:solidFill>
                <a:latin typeface="Arimo"/>
              </a:rPr>
              <a:t>Lorem ipsum dolor sit amet, consectetur adipiscing elit, sed do.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24384000" cy="13716000"/>
          </a:xfrm>
        </p:grpSpPr>
        <p:sp>
          <p:nvSpPr>
            <p:cNvPr id="3" name="Freeform 3"/>
            <p:cNvSpPr/>
            <p:nvPr/>
          </p:nvSpPr>
          <p:spPr>
            <a:xfrm>
              <a:off x="0" y="0"/>
              <a:ext cx="24384000" cy="13716016"/>
            </a:xfrm>
            <a:custGeom>
              <a:avLst/>
              <a:gdLst/>
              <a:ahLst/>
              <a:cxnLst/>
              <a:rect l="l" t="t" r="r" b="b"/>
              <a:pathLst>
                <a:path w="24384000" h="13716016">
                  <a:moveTo>
                    <a:pt x="0" y="0"/>
                  </a:moveTo>
                  <a:lnTo>
                    <a:pt x="24384000" y="0"/>
                  </a:lnTo>
                  <a:lnTo>
                    <a:pt x="24384000" y="13716016"/>
                  </a:lnTo>
                  <a:lnTo>
                    <a:pt x="0" y="13716016"/>
                  </a:lnTo>
                  <a:close/>
                </a:path>
              </a:pathLst>
            </a:custGeom>
            <a:gradFill rotWithShape="1">
              <a:gsLst>
                <a:gs pos="0">
                  <a:srgbClr val="064893">
                    <a:alpha val="100000"/>
                  </a:srgbClr>
                </a:gs>
                <a:gs pos="100000">
                  <a:srgbClr val="C00000">
                    <a:alpha val="100000"/>
                  </a:srgbClr>
                </a:gs>
              </a:gsLst>
              <a:lin ang="1500000"/>
            </a:gradFill>
          </p:spPr>
          <p:txBody>
            <a:bodyPr/>
            <a:lstStyle/>
            <a:p>
              <a:endParaRPr lang="de-DE"/>
            </a:p>
          </p:txBody>
        </p:sp>
      </p:grpSp>
      <p:sp>
        <p:nvSpPr>
          <p:cNvPr id="4" name="TextBox 4"/>
          <p:cNvSpPr txBox="1"/>
          <p:nvPr/>
        </p:nvSpPr>
        <p:spPr>
          <a:xfrm>
            <a:off x="5788135" y="2838450"/>
            <a:ext cx="6711730" cy="4572000"/>
          </a:xfrm>
          <a:prstGeom prst="rect">
            <a:avLst/>
          </a:prstGeom>
        </p:spPr>
        <p:txBody>
          <a:bodyPr lIns="0" tIns="0" rIns="0" bIns="0" rtlCol="0" anchor="t">
            <a:spAutoFit/>
          </a:bodyPr>
          <a:lstStyle/>
          <a:p>
            <a:pPr algn="ctr">
              <a:lnSpc>
                <a:spcPts val="8960"/>
              </a:lnSpc>
            </a:pPr>
            <a:r>
              <a:rPr lang="en-US" sz="7467">
                <a:solidFill>
                  <a:srgbClr val="FFD131"/>
                </a:solidFill>
                <a:latin typeface="Arimo Bold"/>
              </a:rPr>
              <a:t>Am Ende könnte nur noch ein Text stehen.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b834ae43-f8a4-478a-9376-00b66dd8cb90" ContentTypeId="0x01010035741A8430F2C04BA69CAC3E1A57755601" PreviousValue="false" LastSyncTimeStamp="2023-01-23T15:02:39.023Z"/>
</file>

<file path=customXml/item3.xml><?xml version="1.0" encoding="utf-8"?>
<ct:contentTypeSchema xmlns:ct="http://schemas.microsoft.com/office/2006/metadata/contentType" xmlns:ma="http://schemas.microsoft.com/office/2006/metadata/properties/metaAttributes" ct:_="" ma:_="" ma:contentTypeName="mb_Projektdokument" ma:contentTypeID="0x01010035741A8430F2C04BA69CAC3E1A5775560100A0B5569DE73B724B9C1AEA4FCB84DF70" ma:contentTypeVersion="2" ma:contentTypeDescription="" ma:contentTypeScope="" ma:versionID="b6095d32161c5267cf5f9c22b14310b6">
  <xsd:schema xmlns:xsd="http://www.w3.org/2001/XMLSchema" xmlns:xs="http://www.w3.org/2001/XMLSchema" xmlns:p="http://schemas.microsoft.com/office/2006/metadata/properties" xmlns:ns2="091ee7c9-1c76-4122-89f4-4edd565c2561" targetNamespace="http://schemas.microsoft.com/office/2006/metadata/properties" ma:root="true" ma:fieldsID="c659b9be83f26e8551cad62ccd31a877" ns2:_="">
    <xsd:import namespace="091ee7c9-1c76-4122-89f4-4edd565c2561"/>
    <xsd:element name="properties">
      <xsd:complexType>
        <xsd:sequence>
          <xsd:element name="documentManagement">
            <xsd:complexType>
              <xsd:all>
                <xsd:element ref="ns2:jac9ee2dec3f4f93bde2b253fadcfe7e" minOccurs="0"/>
                <xsd:element ref="ns2:TaxCatchAll" minOccurs="0"/>
                <xsd:element ref="ns2:TaxCatchAllLabel" minOccurs="0"/>
                <xsd:element ref="ns2:efa8629d3b814e6cba1f179a0a857a80" minOccurs="0"/>
                <xsd:element ref="ns2:e06be59083e541b2b307efcdd1c93fd9" minOccurs="0"/>
                <xsd:element ref="ns2:cef3f0cd12f1499fbca28207a421cffc" minOccurs="0"/>
                <xsd:element ref="ns2:mb_gueltig_ab" minOccurs="0"/>
                <xsd:element ref="ns2:mb_gueltig_bis" minOccurs="0"/>
                <xsd:element ref="ns2:e1fecb3ea9bb46a3b3d9606b9c220a68" minOccurs="0"/>
                <xsd:element ref="ns2:mb_DSGVO" minOccurs="0"/>
                <xsd:element ref="ns2:l83c6961f1074ca6b329bbc271a0f8a3" minOccurs="0"/>
                <xsd:element ref="ns2:a61d61dc416146749313f1bbf338c08f" minOccurs="0"/>
                <xsd:element ref="ns2:d5f666c6ef66426f8f7c8771359049f2" minOccurs="0"/>
                <xsd:element ref="ns2:mb_Vertragsnumm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1ee7c9-1c76-4122-89f4-4edd565c2561" elementFormDefault="qualified">
    <xsd:import namespace="http://schemas.microsoft.com/office/2006/documentManagement/types"/>
    <xsd:import namespace="http://schemas.microsoft.com/office/infopath/2007/PartnerControls"/>
    <xsd:element name="jac9ee2dec3f4f93bde2b253fadcfe7e" ma:index="8" nillable="true" ma:taxonomy="true" ma:internalName="jac9ee2dec3f4f93bde2b253fadcfe7e" ma:taxonomyFieldName="mb_Projekt" ma:displayName="Projekt" ma:default="" ma:fieldId="{3ac9ee2d-ec3f-4f93-bde2-b253fadcfe7e}" ma:sspId="b834ae43-f8a4-478a-9376-00b66dd8cb90" ma:termSetId="fdf74ec6-3b66-4f83-8948-9f4bc1fbe8e7"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b90e3462-4336-46da-80a9-f44c62a0a130}" ma:internalName="TaxCatchAll" ma:showField="CatchAllData" ma:web="2b5271ba-2ee8-425e-a229-73ac006472d4">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b90e3462-4336-46da-80a9-f44c62a0a130}" ma:internalName="TaxCatchAllLabel" ma:readOnly="true" ma:showField="CatchAllDataLabel" ma:web="2b5271ba-2ee8-425e-a229-73ac006472d4">
      <xsd:complexType>
        <xsd:complexContent>
          <xsd:extension base="dms:MultiChoiceLookup">
            <xsd:sequence>
              <xsd:element name="Value" type="dms:Lookup" maxOccurs="unbounded" minOccurs="0" nillable="true"/>
            </xsd:sequence>
          </xsd:extension>
        </xsd:complexContent>
      </xsd:complexType>
    </xsd:element>
    <xsd:element name="efa8629d3b814e6cba1f179a0a857a80" ma:index="12" nillable="true" ma:taxonomy="true" ma:internalName="efa8629d3b814e6cba1f179a0a857a80" ma:taxonomyFieldName="mb_Organisationsbereich" ma:displayName="Organisationsbereich" ma:readOnly="false" ma:default="" ma:fieldId="{efa8629d-3b81-4e6c-ba1f-179a0a857a80}" ma:sspId="b834ae43-f8a4-478a-9376-00b66dd8cb90" ma:termSetId="b25e4f06-d9d1-4095-a2ee-67f1282f38d6" ma:anchorId="00000000-0000-0000-0000-000000000000" ma:open="false" ma:isKeyword="false">
      <xsd:complexType>
        <xsd:sequence>
          <xsd:element ref="pc:Terms" minOccurs="0" maxOccurs="1"/>
        </xsd:sequence>
      </xsd:complexType>
    </xsd:element>
    <xsd:element name="e06be59083e541b2b307efcdd1c93fd9" ma:index="14" nillable="true" ma:taxonomy="true" ma:internalName="e06be59083e541b2b307efcdd1c93fd9" ma:taxonomyFieldName="mb_Informationsart" ma:displayName="Informationsart" ma:default="" ma:fieldId="{e06be590-83e5-41b2-b307-efcdd1c93fd9}" ma:sspId="b834ae43-f8a4-478a-9376-00b66dd8cb90" ma:termSetId="8a5a8448-dd02-4028-a12c-d90a51391b05" ma:anchorId="00000000-0000-0000-0000-000000000000" ma:open="false" ma:isKeyword="false">
      <xsd:complexType>
        <xsd:sequence>
          <xsd:element ref="pc:Terms" minOccurs="0" maxOccurs="1"/>
        </xsd:sequence>
      </xsd:complexType>
    </xsd:element>
    <xsd:element name="cef3f0cd12f1499fbca28207a421cffc" ma:index="16" nillable="true" ma:taxonomy="true" ma:internalName="cef3f0cd12f1499fbca28207a421cffc" ma:taxonomyFieldName="mb_Zielgruppe" ma:displayName="Zielgruppe" ma:default="" ma:fieldId="{cef3f0cd-12f1-499f-bca2-8207a421cffc}" ma:sspId="b834ae43-f8a4-478a-9376-00b66dd8cb90" ma:termSetId="c76a032c-bc59-4c4c-a9ce-63f5cad8c947" ma:anchorId="00000000-0000-0000-0000-000000000000" ma:open="false" ma:isKeyword="false">
      <xsd:complexType>
        <xsd:sequence>
          <xsd:element ref="pc:Terms" minOccurs="0" maxOccurs="1"/>
        </xsd:sequence>
      </xsd:complexType>
    </xsd:element>
    <xsd:element name="mb_gueltig_ab" ma:index="18" nillable="true" ma:displayName="gültig ab" ma:format="DateOnly" ma:internalName="mb_gueltig_ab" ma:readOnly="false">
      <xsd:simpleType>
        <xsd:restriction base="dms:DateTime"/>
      </xsd:simpleType>
    </xsd:element>
    <xsd:element name="mb_gueltig_bis" ma:index="19" nillable="true" ma:displayName="gültig bis" ma:format="DateOnly" ma:internalName="mb_gueltig_bis" ma:readOnly="false">
      <xsd:simpleType>
        <xsd:restriction base="dms:DateTime"/>
      </xsd:simpleType>
    </xsd:element>
    <xsd:element name="e1fecb3ea9bb46a3b3d9606b9c220a68" ma:index="20" nillable="true" ma:taxonomy="true" ma:internalName="e1fecb3ea9bb46a3b3d9606b9c220a68" ma:taxonomyFieldName="mb_Dokumentenart" ma:displayName="Dokumentenart" ma:default="" ma:fieldId="{e1fecb3e-a9bb-46a3-b3d9-606b9c220a68}" ma:sspId="b834ae43-f8a4-478a-9376-00b66dd8cb90" ma:termSetId="817aadd5-8675-4780-a1a7-db0e5869faf3" ma:anchorId="00000000-0000-0000-0000-000000000000" ma:open="true" ma:isKeyword="false">
      <xsd:complexType>
        <xsd:sequence>
          <xsd:element ref="pc:Terms" minOccurs="0" maxOccurs="1"/>
        </xsd:sequence>
      </xsd:complexType>
    </xsd:element>
    <xsd:element name="mb_DSGVO" ma:index="22" nillable="true" ma:displayName="DSGVO-relevant" ma:format="Dropdown" ma:internalName="mb_DSGVO">
      <xsd:simpleType>
        <xsd:restriction base="dms:Choice">
          <xsd:enumeration value="ja"/>
          <xsd:enumeration value="nein"/>
          <xsd:enumeration value="weiß ich nicht"/>
        </xsd:restriction>
      </xsd:simpleType>
    </xsd:element>
    <xsd:element name="l83c6961f1074ca6b329bbc271a0f8a3" ma:index="23" nillable="true" ma:taxonomy="true" ma:internalName="l83c6961f1074ca6b329bbc271a0f8a3" ma:taxonomyFieldName="mb_Kunde" ma:displayName="Kunde" ma:default="" ma:fieldId="{583c6961-f107-4ca6-b329-bbc271a0f8a3}" ma:sspId="b834ae43-f8a4-478a-9376-00b66dd8cb90" ma:termSetId="07ac4a29-fd29-425d-9ac6-522c33d87a12" ma:anchorId="00000000-0000-0000-0000-000000000000" ma:open="false" ma:isKeyword="false">
      <xsd:complexType>
        <xsd:sequence>
          <xsd:element ref="pc:Terms" minOccurs="0" maxOccurs="1"/>
        </xsd:sequence>
      </xsd:complexType>
    </xsd:element>
    <xsd:element name="a61d61dc416146749313f1bbf338c08f" ma:index="25" nillable="true" ma:taxonomy="true" ma:internalName="a61d61dc416146749313f1bbf338c08f" ma:taxonomyFieldName="mb_Thema" ma:displayName="Thema" ma:default="" ma:fieldId="{a61d61dc-4161-4674-9313-f1bbf338c08f}" ma:sspId="b834ae43-f8a4-478a-9376-00b66dd8cb90" ma:termSetId="1f8cf039-9ab4-4306-9427-5853c72afcd8" ma:anchorId="00000000-0000-0000-0000-000000000000" ma:open="false" ma:isKeyword="false">
      <xsd:complexType>
        <xsd:sequence>
          <xsd:element ref="pc:Terms" minOccurs="0" maxOccurs="1"/>
        </xsd:sequence>
      </xsd:complexType>
    </xsd:element>
    <xsd:element name="d5f666c6ef66426f8f7c8771359049f2" ma:index="27" nillable="true" ma:taxonomy="true" ma:internalName="d5f666c6ef66426f8f7c8771359049f2" ma:taxonomyFieldName="mb_Unternehmensbereich" ma:displayName="Unternehmensbereich" ma:readOnly="false" ma:default="1;#Medienbildung|d5b6dde1-31fe-4b08-9ef7-48d6e29f3b2e" ma:fieldId="{d5f666c6-ef66-426f-8f7c-8771359049f2}" ma:sspId="b834ae43-f8a4-478a-9376-00b66dd8cb90" ma:termSetId="42516089-7580-4044-8243-6a082885b84c" ma:anchorId="00000000-0000-0000-0000-000000000000" ma:open="false" ma:isKeyword="false">
      <xsd:complexType>
        <xsd:sequence>
          <xsd:element ref="pc:Terms" minOccurs="0" maxOccurs="1"/>
        </xsd:sequence>
      </xsd:complexType>
    </xsd:element>
    <xsd:element name="mb_Vertragsnummer" ma:index="29" nillable="true" ma:displayName="Vertragsnummer" ma:format="Dropdown" ma:internalName="mb_Vertragsnummer">
      <xsd:simpleType>
        <xsd:restriction base="dms:Choice">
          <xsd:enumeration value="21.2"/>
          <xsd:enumeration value="21.1"/>
          <xsd:enumeration value="20.2"/>
          <xsd:enumeration value="20.1"/>
          <xsd:enumeration value="19.2"/>
          <xsd:enumeration value="19.1"/>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D734B-E579-42D8-9A8E-6A97422607C2}">
  <ds:schemaRefs>
    <ds:schemaRef ds:uri="http://schemas.microsoft.com/sharepoint/v3/contenttype/forms"/>
  </ds:schemaRefs>
</ds:datastoreItem>
</file>

<file path=customXml/itemProps2.xml><?xml version="1.0" encoding="utf-8"?>
<ds:datastoreItem xmlns:ds="http://schemas.openxmlformats.org/officeDocument/2006/customXml" ds:itemID="{7AFE90D7-5B91-428F-92C3-2055BD756F85}">
  <ds:schemaRefs>
    <ds:schemaRef ds:uri="Microsoft.SharePoint.Taxonomy.ContentTypeSync"/>
  </ds:schemaRefs>
</ds:datastoreItem>
</file>

<file path=customXml/itemProps3.xml><?xml version="1.0" encoding="utf-8"?>
<ds:datastoreItem xmlns:ds="http://schemas.openxmlformats.org/officeDocument/2006/customXml" ds:itemID="{63A5C233-83A8-4031-BE38-7E5D42E23B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1ee7c9-1c76-4122-89f4-4edd565c25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214</Words>
  <Application>Microsoft Office PowerPoint</Application>
  <PresentationFormat>Benutzerdefiniert</PresentationFormat>
  <Paragraphs>24</Paragraphs>
  <Slides>6</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6</vt:i4>
      </vt:variant>
    </vt:vector>
  </HeadingPairs>
  <TitlesOfParts>
    <vt:vector size="12" baseType="lpstr">
      <vt:lpstr>Arimo</vt:lpstr>
      <vt:lpstr>Calibri</vt:lpstr>
      <vt:lpstr>Arial</vt:lpstr>
      <vt:lpstr>Arimo Bold</vt:lpstr>
      <vt:lpstr>Calibri (MS) Bold</vt:lpstr>
      <vt:lpstr>Office Theme</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Praxisaufgabe_Präsentation_Vorlage</dc:title>
  <dc:creator>Stoll-Wewior, Sabine</dc:creator>
  <cp:lastModifiedBy>Stoll-Wewior, Sabine</cp:lastModifiedBy>
  <cp:revision>2</cp:revision>
  <dcterms:created xsi:type="dcterms:W3CDTF">2006-08-16T00:00:00Z</dcterms:created>
  <dcterms:modified xsi:type="dcterms:W3CDTF">2025-06-25T12:14:52Z</dcterms:modified>
  <dc:identifier>DAGBWxhJ9fI</dc:identifier>
</cp:coreProperties>
</file>