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0287000" cy="10287000"/>
  <p:notesSz cx="6858000" cy="9144000"/>
  <p:embeddedFontLst>
    <p:embeddedFont>
      <p:font typeface="Montserrat" panose="00000500000000000000" pitchFamily="2" charset="0"/>
      <p:regular r:id="rId15"/>
    </p:embeddedFont>
    <p:embeddedFont>
      <p:font typeface="Montserrat Semi-Bold" panose="020B0604020202020204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3334"/>
    <a:srgbClr val="064893"/>
    <a:srgbClr val="5D88B9"/>
    <a:srgbClr val="FFFFFF"/>
    <a:srgbClr val="F4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AF16B3-1140-4A53-9E6E-871828D7A01A}" v="3" dt="2024-05-22T11:29:24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9" d="100"/>
          <a:sy n="49" d="100"/>
        </p:scale>
        <p:origin x="1699" y="53"/>
      </p:cViewPr>
      <p:guideLst>
        <p:guide orient="horz" pos="2160"/>
        <p:guide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2130425"/>
            <a:ext cx="437197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1525" y="3886200"/>
            <a:ext cx="360045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274639"/>
            <a:ext cx="1157288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274639"/>
            <a:ext cx="3386138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01" y="4406901"/>
            <a:ext cx="437197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301" y="2906714"/>
            <a:ext cx="437197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1600201"/>
            <a:ext cx="22717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14612" y="1600201"/>
            <a:ext cx="22717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175" y="1535113"/>
            <a:ext cx="227260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7175" y="2174875"/>
            <a:ext cx="227260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12827" y="1535113"/>
            <a:ext cx="22734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12827" y="2174875"/>
            <a:ext cx="22734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273050"/>
            <a:ext cx="169217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0966" y="273051"/>
            <a:ext cx="287535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7175" y="1435101"/>
            <a:ext cx="169217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162" y="4800600"/>
            <a:ext cx="30861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8162" y="612775"/>
            <a:ext cx="30861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8162" y="5367338"/>
            <a:ext cx="30861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7175" y="274638"/>
            <a:ext cx="46291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175" y="1600201"/>
            <a:ext cx="462915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175" y="6356351"/>
            <a:ext cx="120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7363" y="6356351"/>
            <a:ext cx="1628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86175" y="6356351"/>
            <a:ext cx="120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61218" y="3873574"/>
            <a:ext cx="764564" cy="455951"/>
          </a:xfrm>
          <a:custGeom>
            <a:avLst/>
            <a:gdLst/>
            <a:ahLst/>
            <a:cxnLst/>
            <a:rect l="l" t="t" r="r" b="b"/>
            <a:pathLst>
              <a:path w="764564" h="455951">
                <a:moveTo>
                  <a:pt x="0" y="0"/>
                </a:moveTo>
                <a:lnTo>
                  <a:pt x="764564" y="0"/>
                </a:lnTo>
                <a:lnTo>
                  <a:pt x="764564" y="455950"/>
                </a:lnTo>
                <a:lnTo>
                  <a:pt x="0" y="4559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grpSp>
        <p:nvGrpSpPr>
          <p:cNvPr id="3" name="Group 3"/>
          <p:cNvGrpSpPr/>
          <p:nvPr/>
        </p:nvGrpSpPr>
        <p:grpSpPr>
          <a:xfrm>
            <a:off x="0" y="0"/>
            <a:ext cx="10287000" cy="10287000"/>
            <a:chOff x="0" y="0"/>
            <a:chExt cx="2709333" cy="270933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09333" cy="2709333"/>
            </a:xfrm>
            <a:custGeom>
              <a:avLst/>
              <a:gdLst/>
              <a:ahLst/>
              <a:cxnLst/>
              <a:rect l="l" t="t" r="r" b="b"/>
              <a:pathLst>
                <a:path w="2709333" h="2709333">
                  <a:moveTo>
                    <a:pt x="0" y="0"/>
                  </a:moveTo>
                  <a:lnTo>
                    <a:pt x="2709333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gradFill rotWithShape="1">
              <a:gsLst>
                <a:gs pos="0">
                  <a:srgbClr val="DC2D32">
                    <a:alpha val="100000"/>
                  </a:srgbClr>
                </a:gs>
                <a:gs pos="100000">
                  <a:srgbClr val="004996">
                    <a:alpha val="100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de-DE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0"/>
              <a:ext cx="2709333" cy="27093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40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414811" y="2495869"/>
            <a:ext cx="7457381" cy="5295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29"/>
              </a:lnSpc>
            </a:pPr>
            <a:r>
              <a:rPr lang="en-US" sz="6999">
                <a:solidFill>
                  <a:srgbClr val="FFFFFF"/>
                </a:solidFill>
                <a:latin typeface="Montserrat Semi-Bold"/>
              </a:rPr>
              <a:t>The more we do this - the more it will do good things to our heart.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0287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r="199"/>
            </a:stretch>
          </a:blipFill>
        </p:spPr>
        <p:txBody>
          <a:bodyPr/>
          <a:lstStyle/>
          <a:p>
            <a:endParaRPr lang="de-DE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845BF96C-6547-3E1C-0A17-EDAD5EB518E7}"/>
              </a:ext>
            </a:extLst>
          </p:cNvPr>
          <p:cNvSpPr/>
          <p:nvPr/>
        </p:nvSpPr>
        <p:spPr>
          <a:xfrm rot="16435447">
            <a:off x="120861" y="353591"/>
            <a:ext cx="9917503" cy="11536738"/>
          </a:xfrm>
          <a:custGeom>
            <a:avLst/>
            <a:gdLst/>
            <a:ahLst/>
            <a:cxnLst/>
            <a:rect l="l" t="t" r="r" b="b"/>
            <a:pathLst>
              <a:path w="10849733" h="7815391">
                <a:moveTo>
                  <a:pt x="0" y="0"/>
                </a:moveTo>
                <a:lnTo>
                  <a:pt x="10849733" y="0"/>
                </a:lnTo>
                <a:lnTo>
                  <a:pt x="10849733" y="7815391"/>
                </a:lnTo>
                <a:lnTo>
                  <a:pt x="0" y="781539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52000">
                <a:srgbClr val="D13334">
                  <a:alpha val="65000"/>
                </a:srgbClr>
              </a:gs>
              <a:gs pos="19000">
                <a:srgbClr val="D1333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/>
          <a:lstStyle/>
          <a:p>
            <a:endParaRPr lang="de-DE" dirty="0"/>
          </a:p>
        </p:txBody>
      </p:sp>
      <p:sp>
        <p:nvSpPr>
          <p:cNvPr id="4" name="TextBox 4"/>
          <p:cNvSpPr txBox="1"/>
          <p:nvPr/>
        </p:nvSpPr>
        <p:spPr>
          <a:xfrm>
            <a:off x="218045" y="6210300"/>
            <a:ext cx="9850910" cy="28134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594"/>
              </a:lnSpc>
            </a:pPr>
            <a:r>
              <a:rPr lang="en-US" sz="3996" spc="219" dirty="0">
                <a:solidFill>
                  <a:srgbClr val="FFFFFF"/>
                </a:solidFill>
                <a:latin typeface="Montserrat"/>
              </a:rPr>
              <a:t>Trees grow however makes them happy. You've got to learn to fight the temptation to resist these things. Just let them happen.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61218" y="3873574"/>
            <a:ext cx="764564" cy="455951"/>
          </a:xfrm>
          <a:custGeom>
            <a:avLst/>
            <a:gdLst/>
            <a:ahLst/>
            <a:cxnLst/>
            <a:rect l="l" t="t" r="r" b="b"/>
            <a:pathLst>
              <a:path w="764564" h="455951">
                <a:moveTo>
                  <a:pt x="0" y="0"/>
                </a:moveTo>
                <a:lnTo>
                  <a:pt x="764564" y="0"/>
                </a:lnTo>
                <a:lnTo>
                  <a:pt x="764564" y="455950"/>
                </a:lnTo>
                <a:lnTo>
                  <a:pt x="0" y="4559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grpSp>
        <p:nvGrpSpPr>
          <p:cNvPr id="3" name="Group 3"/>
          <p:cNvGrpSpPr/>
          <p:nvPr/>
        </p:nvGrpSpPr>
        <p:grpSpPr>
          <a:xfrm>
            <a:off x="0" y="0"/>
            <a:ext cx="10287000" cy="10287000"/>
            <a:chOff x="0" y="0"/>
            <a:chExt cx="2709333" cy="270933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09333" cy="2709333"/>
            </a:xfrm>
            <a:custGeom>
              <a:avLst/>
              <a:gdLst/>
              <a:ahLst/>
              <a:cxnLst/>
              <a:rect l="l" t="t" r="r" b="b"/>
              <a:pathLst>
                <a:path w="2709333" h="2709333">
                  <a:moveTo>
                    <a:pt x="0" y="0"/>
                  </a:moveTo>
                  <a:lnTo>
                    <a:pt x="2709333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gradFill rotWithShape="1">
              <a:gsLst>
                <a:gs pos="0">
                  <a:srgbClr val="DC2D32">
                    <a:alpha val="100000"/>
                  </a:srgbClr>
                </a:gs>
                <a:gs pos="100000">
                  <a:srgbClr val="FFD131">
                    <a:alpha val="100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de-DE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0"/>
              <a:ext cx="2709333" cy="27093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40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 rot="673952">
            <a:off x="768754" y="7307729"/>
            <a:ext cx="2025492" cy="2225882"/>
          </a:xfrm>
          <a:custGeom>
            <a:avLst/>
            <a:gdLst/>
            <a:ahLst/>
            <a:cxnLst/>
            <a:rect l="l" t="t" r="r" b="b"/>
            <a:pathLst>
              <a:path w="2025492" h="2225882">
                <a:moveTo>
                  <a:pt x="0" y="0"/>
                </a:moveTo>
                <a:lnTo>
                  <a:pt x="2025493" y="0"/>
                </a:lnTo>
                <a:lnTo>
                  <a:pt x="2025493" y="2225882"/>
                </a:lnTo>
                <a:lnTo>
                  <a:pt x="0" y="2225882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7" name="TextBox 7"/>
          <p:cNvSpPr txBox="1"/>
          <p:nvPr/>
        </p:nvSpPr>
        <p:spPr>
          <a:xfrm>
            <a:off x="1414811" y="2495869"/>
            <a:ext cx="7457381" cy="5295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29"/>
              </a:lnSpc>
            </a:pPr>
            <a:r>
              <a:rPr lang="en-US" sz="6999">
                <a:solidFill>
                  <a:srgbClr val="FFFFFF"/>
                </a:solidFill>
                <a:latin typeface="Montserrat Semi-Bold"/>
              </a:rPr>
              <a:t>The more we do this - the more it will do good things to our heart.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0287000" cy="10287000"/>
            <a:chOff x="0" y="0"/>
            <a:chExt cx="2709333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3" cy="2709333"/>
            </a:xfrm>
            <a:custGeom>
              <a:avLst/>
              <a:gdLst/>
              <a:ahLst/>
              <a:cxnLst/>
              <a:rect l="l" t="t" r="r" b="b"/>
              <a:pathLst>
                <a:path w="2709333" h="2709333">
                  <a:moveTo>
                    <a:pt x="0" y="0"/>
                  </a:moveTo>
                  <a:lnTo>
                    <a:pt x="2709333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gradFill rotWithShape="1">
              <a:gsLst>
                <a:gs pos="0">
                  <a:srgbClr val="DC2D32">
                    <a:alpha val="100000"/>
                  </a:srgbClr>
                </a:gs>
                <a:gs pos="100000">
                  <a:srgbClr val="004996">
                    <a:alpha val="100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0"/>
              <a:ext cx="2709333" cy="2709333"/>
            </a:xfrm>
            <a:prstGeom prst="rect">
              <a:avLst/>
            </a:prstGeom>
          </p:spPr>
          <p:txBody>
            <a:bodyPr lIns="90311" tIns="90311" rIns="90311" bIns="90311" rtlCol="0" anchor="ctr"/>
            <a:lstStyle/>
            <a:p>
              <a:pPr algn="ctr">
                <a:lnSpc>
                  <a:spcPts val="3627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463702">
            <a:off x="5562232" y="-885076"/>
            <a:ext cx="4478523" cy="11847143"/>
            <a:chOff x="0" y="0"/>
            <a:chExt cx="1140711" cy="30175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40711" cy="3017549"/>
            </a:xfrm>
            <a:custGeom>
              <a:avLst/>
              <a:gdLst/>
              <a:ahLst/>
              <a:cxnLst/>
              <a:rect l="l" t="t" r="r" b="b"/>
              <a:pathLst>
                <a:path w="1140711" h="3017549">
                  <a:moveTo>
                    <a:pt x="0" y="0"/>
                  </a:moveTo>
                  <a:lnTo>
                    <a:pt x="1140711" y="0"/>
                  </a:lnTo>
                  <a:lnTo>
                    <a:pt x="1140711" y="3017549"/>
                  </a:lnTo>
                  <a:lnTo>
                    <a:pt x="0" y="30175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1140711" cy="3055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456308">
            <a:off x="5889908" y="-301599"/>
            <a:ext cx="3943911" cy="11510645"/>
            <a:chOff x="0" y="0"/>
            <a:chExt cx="5258549" cy="15347527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5258549" cy="5028295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159616"/>
              <a:ext cx="5258549" cy="5028295"/>
            </a:xfrm>
            <a:prstGeom prst="rect">
              <a:avLst/>
            </a:prstGeom>
          </p:spPr>
        </p:pic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319233"/>
              <a:ext cx="5258549" cy="5028295"/>
            </a:xfrm>
            <a:prstGeom prst="rect">
              <a:avLst/>
            </a:prstGeom>
          </p:spPr>
        </p:pic>
      </p:grpSp>
      <p:sp>
        <p:nvSpPr>
          <p:cNvPr id="12" name="TextBox 12"/>
          <p:cNvSpPr txBox="1"/>
          <p:nvPr/>
        </p:nvSpPr>
        <p:spPr>
          <a:xfrm>
            <a:off x="975245" y="2139951"/>
            <a:ext cx="2771081" cy="61555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50"/>
              </a:lnSpc>
            </a:pPr>
            <a:r>
              <a:rPr lang="en-US" sz="5000">
                <a:solidFill>
                  <a:srgbClr val="FFFFFF"/>
                </a:solidFill>
                <a:latin typeface="Montserrat Semi-Bold"/>
              </a:rPr>
              <a:t>Let's make some happy little clouds in our world.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0287000" cy="10287000"/>
            <a:chOff x="0" y="0"/>
            <a:chExt cx="2709333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3" cy="2709333"/>
            </a:xfrm>
            <a:custGeom>
              <a:avLst/>
              <a:gdLst/>
              <a:ahLst/>
              <a:cxnLst/>
              <a:rect l="l" t="t" r="r" b="b"/>
              <a:pathLst>
                <a:path w="2709333" h="2709333">
                  <a:moveTo>
                    <a:pt x="0" y="0"/>
                  </a:moveTo>
                  <a:lnTo>
                    <a:pt x="2709333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gradFill rotWithShape="1">
              <a:gsLst>
                <a:gs pos="0">
                  <a:srgbClr val="DC2D32">
                    <a:alpha val="100000"/>
                  </a:srgbClr>
                </a:gs>
                <a:gs pos="100000">
                  <a:srgbClr val="FFD131">
                    <a:alpha val="100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de-DE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0"/>
              <a:ext cx="2709333" cy="2709333"/>
            </a:xfrm>
            <a:prstGeom prst="rect">
              <a:avLst/>
            </a:prstGeom>
          </p:spPr>
          <p:txBody>
            <a:bodyPr lIns="90311" tIns="90311" rIns="90311" bIns="90311" rtlCol="0" anchor="ctr"/>
            <a:lstStyle/>
            <a:p>
              <a:pPr algn="ctr">
                <a:lnSpc>
                  <a:spcPts val="3627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463702">
            <a:off x="5489581" y="-885076"/>
            <a:ext cx="4478523" cy="11847143"/>
            <a:chOff x="0" y="0"/>
            <a:chExt cx="1140711" cy="30175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40711" cy="3017549"/>
            </a:xfrm>
            <a:custGeom>
              <a:avLst/>
              <a:gdLst/>
              <a:ahLst/>
              <a:cxnLst/>
              <a:rect l="l" t="t" r="r" b="b"/>
              <a:pathLst>
                <a:path w="1140711" h="3017549">
                  <a:moveTo>
                    <a:pt x="0" y="0"/>
                  </a:moveTo>
                  <a:lnTo>
                    <a:pt x="1140711" y="0"/>
                  </a:lnTo>
                  <a:lnTo>
                    <a:pt x="1140711" y="3017549"/>
                  </a:lnTo>
                  <a:lnTo>
                    <a:pt x="0" y="30175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1140711" cy="3055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456308">
            <a:off x="5817258" y="-301599"/>
            <a:ext cx="3943911" cy="11510645"/>
            <a:chOff x="0" y="0"/>
            <a:chExt cx="5258549" cy="15347527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5258549" cy="5028295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159616"/>
              <a:ext cx="5258549" cy="5028295"/>
            </a:xfrm>
            <a:prstGeom prst="rect">
              <a:avLst/>
            </a:prstGeom>
          </p:spPr>
        </p:pic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319233"/>
              <a:ext cx="5258549" cy="5028295"/>
            </a:xfrm>
            <a:prstGeom prst="rect">
              <a:avLst/>
            </a:prstGeom>
          </p:spPr>
        </p:pic>
      </p:grpSp>
      <p:sp>
        <p:nvSpPr>
          <p:cNvPr id="12" name="TextBox 12"/>
          <p:cNvSpPr txBox="1"/>
          <p:nvPr/>
        </p:nvSpPr>
        <p:spPr>
          <a:xfrm>
            <a:off x="1473580" y="2139951"/>
            <a:ext cx="2771081" cy="61555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50"/>
              </a:lnSpc>
            </a:pPr>
            <a:r>
              <a:rPr lang="en-US" sz="5000">
                <a:solidFill>
                  <a:srgbClr val="FFFFFF"/>
                </a:solidFill>
                <a:latin typeface="Montserrat Semi-Bold"/>
              </a:rPr>
              <a:t>Let's make some happy little clouds in our world.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1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85797" y="-727663"/>
            <a:ext cx="11014663" cy="11014663"/>
            <a:chOff x="0" y="0"/>
            <a:chExt cx="6538148" cy="653814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538148" cy="6538148"/>
            </a:xfrm>
            <a:custGeom>
              <a:avLst/>
              <a:gdLst/>
              <a:ahLst/>
              <a:cxnLst/>
              <a:rect l="l" t="t" r="r" b="b"/>
              <a:pathLst>
                <a:path w="6538148" h="6538148">
                  <a:moveTo>
                    <a:pt x="0" y="0"/>
                  </a:moveTo>
                  <a:lnTo>
                    <a:pt x="6538148" y="0"/>
                  </a:lnTo>
                  <a:lnTo>
                    <a:pt x="6538148" y="6538148"/>
                  </a:lnTo>
                  <a:lnTo>
                    <a:pt x="0" y="6538148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" name="Freeform 4"/>
          <p:cNvSpPr/>
          <p:nvPr/>
        </p:nvSpPr>
        <p:spPr>
          <a:xfrm rot="5400000">
            <a:off x="-2066800" y="1153340"/>
            <a:ext cx="11577397" cy="7815391"/>
          </a:xfrm>
          <a:custGeom>
            <a:avLst/>
            <a:gdLst/>
            <a:ahLst/>
            <a:cxnLst/>
            <a:rect l="l" t="t" r="r" b="b"/>
            <a:pathLst>
              <a:path w="10849733" h="7815391">
                <a:moveTo>
                  <a:pt x="0" y="0"/>
                </a:moveTo>
                <a:lnTo>
                  <a:pt x="10849732" y="0"/>
                </a:lnTo>
                <a:lnTo>
                  <a:pt x="10849732" y="7815391"/>
                </a:lnTo>
                <a:lnTo>
                  <a:pt x="0" y="781539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04009"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5" name="TextBox 5"/>
          <p:cNvSpPr txBox="1"/>
          <p:nvPr/>
        </p:nvSpPr>
        <p:spPr>
          <a:xfrm>
            <a:off x="1347989" y="2899030"/>
            <a:ext cx="3390900" cy="43651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13"/>
              </a:lnSpc>
            </a:pPr>
            <a:r>
              <a:rPr lang="en-US" sz="3799">
                <a:solidFill>
                  <a:srgbClr val="064893"/>
                </a:solidFill>
                <a:latin typeface="Montserrat Semi-Bold"/>
              </a:rPr>
              <a:t>Use what you see, don't plan it. Just make a decision and let it go.</a:t>
            </a:r>
          </a:p>
        </p:txBody>
      </p:sp>
      <p:sp>
        <p:nvSpPr>
          <p:cNvPr id="6" name="AutoShape 6"/>
          <p:cNvSpPr/>
          <p:nvPr/>
        </p:nvSpPr>
        <p:spPr>
          <a:xfrm flipV="1">
            <a:off x="1009650" y="2964098"/>
            <a:ext cx="0" cy="4358807"/>
          </a:xfrm>
          <a:prstGeom prst="line">
            <a:avLst/>
          </a:prstGeom>
          <a:ln w="38100" cap="flat">
            <a:solidFill>
              <a:srgbClr val="06489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1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90500" y="0"/>
            <a:ext cx="10477500" cy="10287000"/>
            <a:chOff x="0" y="0"/>
            <a:chExt cx="2709333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3" cy="2709333"/>
            </a:xfrm>
            <a:custGeom>
              <a:avLst/>
              <a:gdLst/>
              <a:ahLst/>
              <a:cxnLst/>
              <a:rect l="l" t="t" r="r" b="b"/>
              <a:pathLst>
                <a:path w="2709333" h="2709333">
                  <a:moveTo>
                    <a:pt x="0" y="0"/>
                  </a:moveTo>
                  <a:lnTo>
                    <a:pt x="2709333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gradFill rotWithShape="1">
              <a:gsLst>
                <a:gs pos="0">
                  <a:srgbClr val="DC2D32">
                    <a:alpha val="100000"/>
                  </a:srgbClr>
                </a:gs>
                <a:gs pos="100000">
                  <a:srgbClr val="004996">
                    <a:alpha val="100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de-DE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0"/>
              <a:ext cx="2709333" cy="2709333"/>
            </a:xfrm>
            <a:prstGeom prst="rect">
              <a:avLst/>
            </a:prstGeom>
          </p:spPr>
          <p:txBody>
            <a:bodyPr lIns="90311" tIns="90311" rIns="90311" bIns="90311" rtlCol="0" anchor="ctr"/>
            <a:lstStyle/>
            <a:p>
              <a:pPr algn="ctr">
                <a:lnSpc>
                  <a:spcPts val="3627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5400000">
            <a:off x="-1464408" y="1273906"/>
            <a:ext cx="10287001" cy="7739187"/>
          </a:xfrm>
          <a:custGeom>
            <a:avLst/>
            <a:gdLst/>
            <a:ahLst/>
            <a:cxnLst/>
            <a:rect l="l" t="t" r="r" b="b"/>
            <a:pathLst>
              <a:path w="10849733" h="7815391">
                <a:moveTo>
                  <a:pt x="0" y="0"/>
                </a:moveTo>
                <a:lnTo>
                  <a:pt x="10849733" y="0"/>
                </a:lnTo>
                <a:lnTo>
                  <a:pt x="10849733" y="7815391"/>
                </a:lnTo>
                <a:lnTo>
                  <a:pt x="0" y="78153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04009"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6" name="AutoShape 6"/>
          <p:cNvSpPr/>
          <p:nvPr/>
        </p:nvSpPr>
        <p:spPr>
          <a:xfrm flipV="1">
            <a:off x="928746" y="2126002"/>
            <a:ext cx="0" cy="4358807"/>
          </a:xfrm>
          <a:prstGeom prst="line">
            <a:avLst/>
          </a:prstGeom>
          <a:ln w="38100" cap="flat">
            <a:solidFill>
              <a:srgbClr val="06489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7" name="Freeform 7"/>
          <p:cNvSpPr/>
          <p:nvPr/>
        </p:nvSpPr>
        <p:spPr>
          <a:xfrm>
            <a:off x="5984959" y="4229100"/>
            <a:ext cx="3127464" cy="5744124"/>
          </a:xfrm>
          <a:custGeom>
            <a:avLst/>
            <a:gdLst/>
            <a:ahLst/>
            <a:cxnLst/>
            <a:rect l="l" t="t" r="r" b="b"/>
            <a:pathLst>
              <a:path w="3127464" h="5744124">
                <a:moveTo>
                  <a:pt x="0" y="0"/>
                </a:moveTo>
                <a:lnTo>
                  <a:pt x="3127464" y="0"/>
                </a:lnTo>
                <a:lnTo>
                  <a:pt x="3127464" y="5744124"/>
                </a:lnTo>
                <a:lnTo>
                  <a:pt x="0" y="5744124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8" name="TextBox 8"/>
          <p:cNvSpPr txBox="1"/>
          <p:nvPr/>
        </p:nvSpPr>
        <p:spPr>
          <a:xfrm>
            <a:off x="1267085" y="2060934"/>
            <a:ext cx="3390900" cy="43651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13"/>
              </a:lnSpc>
            </a:pPr>
            <a:r>
              <a:rPr lang="en-US" sz="3799">
                <a:solidFill>
                  <a:srgbClr val="064893"/>
                </a:solidFill>
                <a:latin typeface="Montserrat Semi-Bold"/>
              </a:rPr>
              <a:t>Use what you see, don't plan it. Just make a decision and let it go.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1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H="1">
            <a:off x="1028700" y="1771044"/>
            <a:ext cx="8229600" cy="0"/>
          </a:xfrm>
          <a:prstGeom prst="line">
            <a:avLst/>
          </a:prstGeom>
          <a:ln w="571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3" name="AutoShape 3"/>
          <p:cNvSpPr/>
          <p:nvPr/>
        </p:nvSpPr>
        <p:spPr>
          <a:xfrm flipV="1">
            <a:off x="1057275" y="1771045"/>
            <a:ext cx="0" cy="6817395"/>
          </a:xfrm>
          <a:prstGeom prst="line">
            <a:avLst/>
          </a:prstGeom>
          <a:ln w="571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4" name="AutoShape 4"/>
          <p:cNvSpPr/>
          <p:nvPr/>
        </p:nvSpPr>
        <p:spPr>
          <a:xfrm flipH="1">
            <a:off x="1028701" y="8588439"/>
            <a:ext cx="8258175" cy="0"/>
          </a:xfrm>
          <a:prstGeom prst="line">
            <a:avLst/>
          </a:prstGeom>
          <a:ln w="571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5" name="AutoShape 5"/>
          <p:cNvSpPr/>
          <p:nvPr/>
        </p:nvSpPr>
        <p:spPr>
          <a:xfrm flipV="1">
            <a:off x="9286875" y="1742469"/>
            <a:ext cx="0" cy="6845970"/>
          </a:xfrm>
          <a:prstGeom prst="line">
            <a:avLst/>
          </a:prstGeom>
          <a:ln w="571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grpSp>
        <p:nvGrpSpPr>
          <p:cNvPr id="6" name="Group 6"/>
          <p:cNvGrpSpPr/>
          <p:nvPr/>
        </p:nvGrpSpPr>
        <p:grpSpPr>
          <a:xfrm>
            <a:off x="8580795" y="1028700"/>
            <a:ext cx="1355010" cy="1355010"/>
            <a:chOff x="0" y="0"/>
            <a:chExt cx="1806679" cy="1806679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1806679" cy="1806679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64893"/>
              </a:solidFill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Freeform 9"/>
            <p:cNvSpPr/>
            <p:nvPr/>
          </p:nvSpPr>
          <p:spPr>
            <a:xfrm>
              <a:off x="233371" y="185018"/>
              <a:ext cx="1330766" cy="1462423"/>
            </a:xfrm>
            <a:custGeom>
              <a:avLst/>
              <a:gdLst/>
              <a:ahLst/>
              <a:cxnLst/>
              <a:rect l="l" t="t" r="r" b="b"/>
              <a:pathLst>
                <a:path w="1330766" h="1462423">
                  <a:moveTo>
                    <a:pt x="0" y="0"/>
                  </a:moveTo>
                  <a:lnTo>
                    <a:pt x="1330766" y="0"/>
                  </a:lnTo>
                  <a:lnTo>
                    <a:pt x="1330766" y="1462424"/>
                  </a:lnTo>
                  <a:lnTo>
                    <a:pt x="0" y="1462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430503" y="2360151"/>
            <a:ext cx="7425994" cy="55153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13"/>
              </a:lnSpc>
            </a:pPr>
            <a:r>
              <a:rPr lang="en-US" sz="3799">
                <a:solidFill>
                  <a:srgbClr val="064893"/>
                </a:solidFill>
                <a:latin typeface="Montserrat Semi-Bold"/>
              </a:rPr>
              <a:t>And that's when </a:t>
            </a:r>
          </a:p>
          <a:p>
            <a:pPr algn="ctr">
              <a:lnSpc>
                <a:spcPts val="5813"/>
              </a:lnSpc>
            </a:pPr>
            <a:r>
              <a:rPr lang="en-US" sz="3799">
                <a:solidFill>
                  <a:srgbClr val="064893"/>
                </a:solidFill>
                <a:latin typeface="Montserrat Semi-Bold"/>
              </a:rPr>
              <a:t>it becomes fun</a:t>
            </a:r>
          </a:p>
          <a:p>
            <a:pPr algn="ctr">
              <a:lnSpc>
                <a:spcPts val="4590"/>
              </a:lnSpc>
            </a:pPr>
            <a:r>
              <a:rPr lang="en-US" sz="3000">
                <a:solidFill>
                  <a:srgbClr val="064893"/>
                </a:solidFill>
                <a:latin typeface="Montserrat"/>
              </a:rPr>
              <a:t>you don't have to spend your time thinking about what's happening - you just let it happen. With practice comes confidence. Just go out and talk to a tree. Make friends with it. This is a happy place, little squirrels live here and play.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C2D32">
                <a:alpha val="100000"/>
              </a:srgbClr>
            </a:gs>
            <a:gs pos="100000">
              <a:srgbClr val="004996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H="1">
            <a:off x="1028700" y="1771044"/>
            <a:ext cx="8229600" cy="0"/>
          </a:xfrm>
          <a:prstGeom prst="line">
            <a:avLst/>
          </a:prstGeom>
          <a:ln w="571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3" name="AutoShape 3"/>
          <p:cNvSpPr/>
          <p:nvPr/>
        </p:nvSpPr>
        <p:spPr>
          <a:xfrm flipV="1">
            <a:off x="1057275" y="1771045"/>
            <a:ext cx="0" cy="6817395"/>
          </a:xfrm>
          <a:prstGeom prst="line">
            <a:avLst/>
          </a:prstGeom>
          <a:ln w="571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4" name="AutoShape 4"/>
          <p:cNvSpPr/>
          <p:nvPr/>
        </p:nvSpPr>
        <p:spPr>
          <a:xfrm flipH="1">
            <a:off x="1028701" y="8588439"/>
            <a:ext cx="8258175" cy="0"/>
          </a:xfrm>
          <a:prstGeom prst="line">
            <a:avLst/>
          </a:prstGeom>
          <a:ln w="571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5" name="AutoShape 5"/>
          <p:cNvSpPr/>
          <p:nvPr/>
        </p:nvSpPr>
        <p:spPr>
          <a:xfrm flipV="1">
            <a:off x="9286875" y="1742469"/>
            <a:ext cx="0" cy="6845970"/>
          </a:xfrm>
          <a:prstGeom prst="line">
            <a:avLst/>
          </a:prstGeom>
          <a:ln w="571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grpSp>
        <p:nvGrpSpPr>
          <p:cNvPr id="6" name="Group 6"/>
          <p:cNvGrpSpPr/>
          <p:nvPr/>
        </p:nvGrpSpPr>
        <p:grpSpPr>
          <a:xfrm>
            <a:off x="8580795" y="1028700"/>
            <a:ext cx="1355010" cy="1355010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D13334"/>
            </a:solidFill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8" name="Freeform 8"/>
          <p:cNvSpPr/>
          <p:nvPr/>
        </p:nvSpPr>
        <p:spPr>
          <a:xfrm>
            <a:off x="8755823" y="1167465"/>
            <a:ext cx="998074" cy="1096817"/>
          </a:xfrm>
          <a:custGeom>
            <a:avLst/>
            <a:gdLst/>
            <a:ahLst/>
            <a:cxnLst/>
            <a:rect l="l" t="t" r="r" b="b"/>
            <a:pathLst>
              <a:path w="998074" h="1096817">
                <a:moveTo>
                  <a:pt x="0" y="0"/>
                </a:moveTo>
                <a:lnTo>
                  <a:pt x="998075" y="0"/>
                </a:lnTo>
                <a:lnTo>
                  <a:pt x="998075" y="1096817"/>
                </a:lnTo>
                <a:lnTo>
                  <a:pt x="0" y="109681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9" name="TextBox 9"/>
          <p:cNvSpPr txBox="1"/>
          <p:nvPr/>
        </p:nvSpPr>
        <p:spPr>
          <a:xfrm>
            <a:off x="1430503" y="2360151"/>
            <a:ext cx="7425994" cy="55153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13"/>
              </a:lnSpc>
            </a:pPr>
            <a:r>
              <a:rPr lang="en-US" sz="3799">
                <a:solidFill>
                  <a:srgbClr val="FFFFFF"/>
                </a:solidFill>
                <a:latin typeface="Montserrat Semi-Bold"/>
              </a:rPr>
              <a:t>And that's when </a:t>
            </a:r>
          </a:p>
          <a:p>
            <a:pPr algn="ctr">
              <a:lnSpc>
                <a:spcPts val="5813"/>
              </a:lnSpc>
            </a:pPr>
            <a:r>
              <a:rPr lang="en-US" sz="3799">
                <a:solidFill>
                  <a:srgbClr val="FFFFFF"/>
                </a:solidFill>
                <a:latin typeface="Montserrat Semi-Bold"/>
              </a:rPr>
              <a:t>it becomes fun</a:t>
            </a:r>
          </a:p>
          <a:p>
            <a:pPr algn="ctr">
              <a:lnSpc>
                <a:spcPts val="4590"/>
              </a:lnSpc>
            </a:pPr>
            <a:r>
              <a:rPr lang="en-US" sz="3000">
                <a:solidFill>
                  <a:srgbClr val="FFFFFF"/>
                </a:solidFill>
                <a:latin typeface="Montserrat"/>
              </a:rPr>
              <a:t>you don't have to spend your time thinking about what's happening - you just let it happen. With practice comes confidence. Just go out and talk to a tree. Make friends with it. This is a happy place, little squirrels live here and play.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0287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r="199"/>
            </a:stretch>
          </a:blipFill>
        </p:spPr>
        <p:txBody>
          <a:bodyPr/>
          <a:lstStyle/>
          <a:p>
            <a:endParaRPr lang="de-DE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3D6515C9-D7C4-45F7-5748-CC3091DE8E5E}"/>
              </a:ext>
            </a:extLst>
          </p:cNvPr>
          <p:cNvSpPr/>
          <p:nvPr/>
        </p:nvSpPr>
        <p:spPr>
          <a:xfrm rot="16768728">
            <a:off x="202642" y="-234888"/>
            <a:ext cx="9352584" cy="13264405"/>
          </a:xfrm>
          <a:custGeom>
            <a:avLst/>
            <a:gdLst/>
            <a:ahLst/>
            <a:cxnLst/>
            <a:rect l="l" t="t" r="r" b="b"/>
            <a:pathLst>
              <a:path w="10849733" h="7815391">
                <a:moveTo>
                  <a:pt x="0" y="0"/>
                </a:moveTo>
                <a:lnTo>
                  <a:pt x="10849733" y="0"/>
                </a:lnTo>
                <a:lnTo>
                  <a:pt x="10849733" y="7815391"/>
                </a:lnTo>
                <a:lnTo>
                  <a:pt x="0" y="781539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7000">
                <a:srgbClr val="064893">
                  <a:alpha val="58000"/>
                </a:srgbClr>
              </a:gs>
              <a:gs pos="28000">
                <a:srgbClr val="06489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/>
          <a:lstStyle/>
          <a:p>
            <a:endParaRPr lang="de-DE" dirty="0"/>
          </a:p>
        </p:txBody>
      </p:sp>
      <p:sp>
        <p:nvSpPr>
          <p:cNvPr id="4" name="TextBox 4"/>
          <p:cNvSpPr txBox="1"/>
          <p:nvPr/>
        </p:nvSpPr>
        <p:spPr>
          <a:xfrm>
            <a:off x="155992" y="5981700"/>
            <a:ext cx="9975015" cy="28128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566"/>
              </a:lnSpc>
            </a:pPr>
            <a:r>
              <a:rPr lang="en-US" sz="3976" spc="218" dirty="0">
                <a:solidFill>
                  <a:srgbClr val="FFFFFF"/>
                </a:solidFill>
                <a:latin typeface="Montserrat"/>
              </a:rPr>
              <a:t>Trees grow however makes them happy. You've got to learn to fight the temptation to resist these things. Just let them happen.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mb_Projektdokument" ma:contentTypeID="0x01010035741A8430F2C04BA69CAC3E1A5775560100A0B5569DE73B724B9C1AEA4FCB84DF70" ma:contentTypeVersion="2" ma:contentTypeDescription="" ma:contentTypeScope="" ma:versionID="b6095d32161c5267cf5f9c22b14310b6">
  <xsd:schema xmlns:xsd="http://www.w3.org/2001/XMLSchema" xmlns:xs="http://www.w3.org/2001/XMLSchema" xmlns:p="http://schemas.microsoft.com/office/2006/metadata/properties" xmlns:ns2="091ee7c9-1c76-4122-89f4-4edd565c2561" targetNamespace="http://schemas.microsoft.com/office/2006/metadata/properties" ma:root="true" ma:fieldsID="c659b9be83f26e8551cad62ccd31a877" ns2:_="">
    <xsd:import namespace="091ee7c9-1c76-4122-89f4-4edd565c2561"/>
    <xsd:element name="properties">
      <xsd:complexType>
        <xsd:sequence>
          <xsd:element name="documentManagement">
            <xsd:complexType>
              <xsd:all>
                <xsd:element ref="ns2:jac9ee2dec3f4f93bde2b253fadcfe7e" minOccurs="0"/>
                <xsd:element ref="ns2:TaxCatchAll" minOccurs="0"/>
                <xsd:element ref="ns2:TaxCatchAllLabel" minOccurs="0"/>
                <xsd:element ref="ns2:efa8629d3b814e6cba1f179a0a857a80" minOccurs="0"/>
                <xsd:element ref="ns2:e06be59083e541b2b307efcdd1c93fd9" minOccurs="0"/>
                <xsd:element ref="ns2:cef3f0cd12f1499fbca28207a421cffc" minOccurs="0"/>
                <xsd:element ref="ns2:mb_gueltig_ab" minOccurs="0"/>
                <xsd:element ref="ns2:mb_gueltig_bis" minOccurs="0"/>
                <xsd:element ref="ns2:e1fecb3ea9bb46a3b3d9606b9c220a68" minOccurs="0"/>
                <xsd:element ref="ns2:mb_DSGVO" minOccurs="0"/>
                <xsd:element ref="ns2:l83c6961f1074ca6b329bbc271a0f8a3" minOccurs="0"/>
                <xsd:element ref="ns2:a61d61dc416146749313f1bbf338c08f" minOccurs="0"/>
                <xsd:element ref="ns2:d5f666c6ef66426f8f7c8771359049f2" minOccurs="0"/>
                <xsd:element ref="ns2:mb_Vertragsnumm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ee7c9-1c76-4122-89f4-4edd565c2561" elementFormDefault="qualified">
    <xsd:import namespace="http://schemas.microsoft.com/office/2006/documentManagement/types"/>
    <xsd:import namespace="http://schemas.microsoft.com/office/infopath/2007/PartnerControls"/>
    <xsd:element name="jac9ee2dec3f4f93bde2b253fadcfe7e" ma:index="8" nillable="true" ma:taxonomy="true" ma:internalName="jac9ee2dec3f4f93bde2b253fadcfe7e" ma:taxonomyFieldName="mb_Projekt" ma:displayName="Projekt" ma:default="" ma:fieldId="{3ac9ee2d-ec3f-4f93-bde2-b253fadcfe7e}" ma:sspId="b834ae43-f8a4-478a-9376-00b66dd8cb90" ma:termSetId="fdf74ec6-3b66-4f83-8948-9f4bc1fbe8e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b90e3462-4336-46da-80a9-f44c62a0a130}" ma:internalName="TaxCatchAll" ma:showField="CatchAllData" ma:web="2b5271ba-2ee8-425e-a229-73ac006472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b90e3462-4336-46da-80a9-f44c62a0a130}" ma:internalName="TaxCatchAllLabel" ma:readOnly="true" ma:showField="CatchAllDataLabel" ma:web="2b5271ba-2ee8-425e-a229-73ac006472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fa8629d3b814e6cba1f179a0a857a80" ma:index="12" nillable="true" ma:taxonomy="true" ma:internalName="efa8629d3b814e6cba1f179a0a857a80" ma:taxonomyFieldName="mb_Organisationsbereich" ma:displayName="Organisationsbereich" ma:readOnly="false" ma:default="" ma:fieldId="{efa8629d-3b81-4e6c-ba1f-179a0a857a80}" ma:sspId="b834ae43-f8a4-478a-9376-00b66dd8cb90" ma:termSetId="b25e4f06-d9d1-4095-a2ee-67f1282f38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06be59083e541b2b307efcdd1c93fd9" ma:index="14" nillable="true" ma:taxonomy="true" ma:internalName="e06be59083e541b2b307efcdd1c93fd9" ma:taxonomyFieldName="mb_Informationsart" ma:displayName="Informationsart" ma:default="" ma:fieldId="{e06be590-83e5-41b2-b307-efcdd1c93fd9}" ma:sspId="b834ae43-f8a4-478a-9376-00b66dd8cb90" ma:termSetId="8a5a8448-dd02-4028-a12c-d90a51391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f3f0cd12f1499fbca28207a421cffc" ma:index="16" nillable="true" ma:taxonomy="true" ma:internalName="cef3f0cd12f1499fbca28207a421cffc" ma:taxonomyFieldName="mb_Zielgruppe" ma:displayName="Zielgruppe" ma:default="" ma:fieldId="{cef3f0cd-12f1-499f-bca2-8207a421cffc}" ma:sspId="b834ae43-f8a4-478a-9376-00b66dd8cb90" ma:termSetId="c76a032c-bc59-4c4c-a9ce-63f5cad8c9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b_gueltig_ab" ma:index="18" nillable="true" ma:displayName="gültig ab" ma:format="DateOnly" ma:internalName="mb_gueltig_ab" ma:readOnly="false">
      <xsd:simpleType>
        <xsd:restriction base="dms:DateTime"/>
      </xsd:simpleType>
    </xsd:element>
    <xsd:element name="mb_gueltig_bis" ma:index="19" nillable="true" ma:displayName="gültig bis" ma:format="DateOnly" ma:internalName="mb_gueltig_bis" ma:readOnly="false">
      <xsd:simpleType>
        <xsd:restriction base="dms:DateTime"/>
      </xsd:simpleType>
    </xsd:element>
    <xsd:element name="e1fecb3ea9bb46a3b3d9606b9c220a68" ma:index="20" nillable="true" ma:taxonomy="true" ma:internalName="e1fecb3ea9bb46a3b3d9606b9c220a68" ma:taxonomyFieldName="mb_Dokumentenart" ma:displayName="Dokumentenart" ma:default="" ma:fieldId="{e1fecb3e-a9bb-46a3-b3d9-606b9c220a68}" ma:sspId="b834ae43-f8a4-478a-9376-00b66dd8cb90" ma:termSetId="817aadd5-8675-4780-a1a7-db0e5869faf3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mb_DSGVO" ma:index="22" nillable="true" ma:displayName="DSGVO-relevant" ma:format="Dropdown" ma:internalName="mb_DSGVO">
      <xsd:simpleType>
        <xsd:restriction base="dms:Choice">
          <xsd:enumeration value="ja"/>
          <xsd:enumeration value="nein"/>
          <xsd:enumeration value="weiß ich nicht"/>
        </xsd:restriction>
      </xsd:simpleType>
    </xsd:element>
    <xsd:element name="l83c6961f1074ca6b329bbc271a0f8a3" ma:index="23" nillable="true" ma:taxonomy="true" ma:internalName="l83c6961f1074ca6b329bbc271a0f8a3" ma:taxonomyFieldName="mb_Kunde" ma:displayName="Kunde" ma:default="" ma:fieldId="{583c6961-f107-4ca6-b329-bbc271a0f8a3}" ma:sspId="b834ae43-f8a4-478a-9376-00b66dd8cb90" ma:termSetId="07ac4a29-fd29-425d-9ac6-522c33d87a1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61d61dc416146749313f1bbf338c08f" ma:index="25" nillable="true" ma:taxonomy="true" ma:internalName="a61d61dc416146749313f1bbf338c08f" ma:taxonomyFieldName="mb_Thema" ma:displayName="Thema" ma:default="" ma:fieldId="{a61d61dc-4161-4674-9313-f1bbf338c08f}" ma:sspId="b834ae43-f8a4-478a-9376-00b66dd8cb90" ma:termSetId="1f8cf039-9ab4-4306-9427-5853c72afcd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5f666c6ef66426f8f7c8771359049f2" ma:index="27" nillable="true" ma:taxonomy="true" ma:internalName="d5f666c6ef66426f8f7c8771359049f2" ma:taxonomyFieldName="mb_Unternehmensbereich" ma:displayName="Unternehmensbereich" ma:readOnly="false" ma:default="1;#Medienbildung|d5b6dde1-31fe-4b08-9ef7-48d6e29f3b2e" ma:fieldId="{d5f666c6-ef66-426f-8f7c-8771359049f2}" ma:sspId="b834ae43-f8a4-478a-9376-00b66dd8cb90" ma:termSetId="42516089-7580-4044-8243-6a082885b84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b_Vertragsnummer" ma:index="29" nillable="true" ma:displayName="Vertragsnummer" ma:format="Dropdown" ma:internalName="mb_Vertragsnummer">
      <xsd:simpleType>
        <xsd:restriction base="dms:Choice">
          <xsd:enumeration value="21.2"/>
          <xsd:enumeration value="21.1"/>
          <xsd:enumeration value="20.2"/>
          <xsd:enumeration value="20.1"/>
          <xsd:enumeration value="19.2"/>
          <xsd:enumeration value="19.1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b834ae43-f8a4-478a-9376-00b66dd8cb90" ContentTypeId="0x01010035741A8430F2C04BA69CAC3E1A57755601" PreviousValue="false" LastSyncTimeStamp="2023-01-23T15:02:39.023Z"/>
</file>

<file path=customXml/itemProps1.xml><?xml version="1.0" encoding="utf-8"?>
<ds:datastoreItem xmlns:ds="http://schemas.openxmlformats.org/officeDocument/2006/customXml" ds:itemID="{465C69A9-DAD6-40BF-A953-07A9B8598D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BF1550-5611-47B2-9191-D49F5083B0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1ee7c9-1c76-4122-89f4-4edd565c25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09486B-680F-435F-8724-26F89ED992D4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Microsoft Office PowerPoint</Application>
  <PresentationFormat>Benutzerdefiniert</PresentationFormat>
  <Paragraphs>14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Montserrat Semi-Bold</vt:lpstr>
      <vt:lpstr>Montserrat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Social-Media-Post-Vorlage (Präsentation)</dc:title>
  <dc:creator>Büro KS</dc:creator>
  <cp:lastModifiedBy>Stoll-Wewior, Sabine</cp:lastModifiedBy>
  <cp:revision>2</cp:revision>
  <dcterms:created xsi:type="dcterms:W3CDTF">2006-08-16T00:00:00Z</dcterms:created>
  <dcterms:modified xsi:type="dcterms:W3CDTF">2025-06-25T12:18:10Z</dcterms:modified>
  <dc:identifier>DAGF8UmJ4ns</dc:identifier>
</cp:coreProperties>
</file>